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21386800" cy="30279975"/>
  <p:notesSz cx="6858000" cy="914400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D84EC"/>
    <a:srgbClr val="ED65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25" d="100"/>
          <a:sy n="25" d="100"/>
        </p:scale>
        <p:origin x="-2388" y="-7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72" y="28261310"/>
            <a:ext cx="21381231" cy="2018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9" y="27967765"/>
            <a:ext cx="21381231" cy="282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4812" y="3350984"/>
            <a:ext cx="17644110" cy="15745587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18711" spc="-117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9672" y="19672804"/>
            <a:ext cx="17644110" cy="5046663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5613" cap="all" spc="468" baseline="0">
                <a:solidFill>
                  <a:schemeClr val="tx2"/>
                </a:solidFill>
                <a:latin typeface="+mj-lt"/>
              </a:defRPr>
            </a:lvl1pPr>
            <a:lvl2pPr marL="1069345" indent="0" algn="ctr">
              <a:buNone/>
              <a:defRPr sz="5613"/>
            </a:lvl2pPr>
            <a:lvl3pPr marL="2138690" indent="0" algn="ctr">
              <a:buNone/>
              <a:defRPr sz="5613"/>
            </a:lvl3pPr>
            <a:lvl4pPr marL="3208035" indent="0" algn="ctr">
              <a:buNone/>
              <a:defRPr sz="4678"/>
            </a:lvl4pPr>
            <a:lvl5pPr marL="4277380" indent="0" algn="ctr">
              <a:buNone/>
              <a:defRPr sz="4678"/>
            </a:lvl5pPr>
            <a:lvl6pPr marL="5346725" indent="0" algn="ctr">
              <a:buNone/>
              <a:defRPr sz="4678"/>
            </a:lvl6pPr>
            <a:lvl7pPr marL="6416070" indent="0" algn="ctr">
              <a:buNone/>
              <a:defRPr sz="4678"/>
            </a:lvl7pPr>
            <a:lvl8pPr marL="7485416" indent="0" algn="ctr">
              <a:buNone/>
              <a:defRPr sz="4678"/>
            </a:lvl8pPr>
            <a:lvl9pPr marL="8554761" indent="0" algn="ctr">
              <a:buNone/>
              <a:defRPr sz="4678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118435" y="19177318"/>
            <a:ext cx="173233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9557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93568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72" y="28261310"/>
            <a:ext cx="21381231" cy="2018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9" y="27967765"/>
            <a:ext cx="21381231" cy="282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4930" y="1820428"/>
            <a:ext cx="4611529" cy="254315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344" y="1820428"/>
            <a:ext cx="13567251" cy="25431550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3686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580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72" y="28261310"/>
            <a:ext cx="21381231" cy="2018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9" y="27967765"/>
            <a:ext cx="21381231" cy="282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812" y="3350984"/>
            <a:ext cx="17644110" cy="15745587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18711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4812" y="19661797"/>
            <a:ext cx="17644110" cy="5046663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5613" cap="all" spc="468" baseline="0">
                <a:solidFill>
                  <a:schemeClr val="tx2"/>
                </a:solidFill>
                <a:latin typeface="+mj-lt"/>
              </a:defRPr>
            </a:lvl1pPr>
            <a:lvl2pPr marL="10693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2pPr>
            <a:lvl3pPr marL="213869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80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7380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672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6070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5416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476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118435" y="19177318"/>
            <a:ext cx="173233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7017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812" y="1265439"/>
            <a:ext cx="17644110" cy="640549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812" y="8149428"/>
            <a:ext cx="8661654" cy="1776425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07268" y="8149433"/>
            <a:ext cx="8661654" cy="1776425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4444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24812" y="1265439"/>
            <a:ext cx="17644110" cy="640549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4812" y="8150832"/>
            <a:ext cx="8661654" cy="325089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4678" b="0" cap="all" baseline="0">
                <a:solidFill>
                  <a:schemeClr val="tx2"/>
                </a:solidFill>
              </a:defRPr>
            </a:lvl1pPr>
            <a:lvl2pPr marL="1069345" indent="0">
              <a:buNone/>
              <a:defRPr sz="4678" b="1"/>
            </a:lvl2pPr>
            <a:lvl3pPr marL="2138690" indent="0">
              <a:buNone/>
              <a:defRPr sz="4210" b="1"/>
            </a:lvl3pPr>
            <a:lvl4pPr marL="3208035" indent="0">
              <a:buNone/>
              <a:defRPr sz="3742" b="1"/>
            </a:lvl4pPr>
            <a:lvl5pPr marL="4277380" indent="0">
              <a:buNone/>
              <a:defRPr sz="3742" b="1"/>
            </a:lvl5pPr>
            <a:lvl6pPr marL="5346725" indent="0">
              <a:buNone/>
              <a:defRPr sz="3742" b="1"/>
            </a:lvl6pPr>
            <a:lvl7pPr marL="6416070" indent="0">
              <a:buNone/>
              <a:defRPr sz="3742" b="1"/>
            </a:lvl7pPr>
            <a:lvl8pPr marL="7485416" indent="0">
              <a:buNone/>
              <a:defRPr sz="3742" b="1"/>
            </a:lvl8pPr>
            <a:lvl9pPr marL="8554761" indent="0">
              <a:buNone/>
              <a:defRPr sz="374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4812" y="11401722"/>
            <a:ext cx="8661654" cy="1491569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07268" y="8150832"/>
            <a:ext cx="8661654" cy="325089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4678" b="0" cap="all" baseline="0">
                <a:solidFill>
                  <a:schemeClr val="tx2"/>
                </a:solidFill>
              </a:defRPr>
            </a:lvl1pPr>
            <a:lvl2pPr marL="1069345" indent="0">
              <a:buNone/>
              <a:defRPr sz="4678" b="1"/>
            </a:lvl2pPr>
            <a:lvl3pPr marL="2138690" indent="0">
              <a:buNone/>
              <a:defRPr sz="4210" b="1"/>
            </a:lvl3pPr>
            <a:lvl4pPr marL="3208035" indent="0">
              <a:buNone/>
              <a:defRPr sz="3742" b="1"/>
            </a:lvl4pPr>
            <a:lvl5pPr marL="4277380" indent="0">
              <a:buNone/>
              <a:defRPr sz="3742" b="1"/>
            </a:lvl5pPr>
            <a:lvl6pPr marL="5346725" indent="0">
              <a:buNone/>
              <a:defRPr sz="3742" b="1"/>
            </a:lvl6pPr>
            <a:lvl7pPr marL="6416070" indent="0">
              <a:buNone/>
              <a:defRPr sz="3742" b="1"/>
            </a:lvl7pPr>
            <a:lvl8pPr marL="7485416" indent="0">
              <a:buNone/>
              <a:defRPr sz="3742" b="1"/>
            </a:lvl8pPr>
            <a:lvl9pPr marL="8554761" indent="0">
              <a:buNone/>
              <a:defRPr sz="374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07268" y="11401722"/>
            <a:ext cx="8661654" cy="1491569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26212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8022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72" y="28261310"/>
            <a:ext cx="21381231" cy="2018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9" y="27967765"/>
            <a:ext cx="21381231" cy="282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4013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" y="0"/>
            <a:ext cx="7105762" cy="302799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086957" y="0"/>
            <a:ext cx="112281" cy="30279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005" y="2624260"/>
            <a:ext cx="5614035" cy="10093325"/>
          </a:xfrm>
        </p:spPr>
        <p:txBody>
          <a:bodyPr anchor="b">
            <a:normAutofit/>
          </a:bodyPr>
          <a:lstStyle>
            <a:lvl1pPr>
              <a:defRPr sz="842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1053" y="3229864"/>
            <a:ext cx="11388471" cy="2321464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2005" y="12919456"/>
            <a:ext cx="5614035" cy="14919771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3508">
                <a:solidFill>
                  <a:srgbClr val="FFFFFF"/>
                </a:solidFill>
              </a:defRPr>
            </a:lvl1pPr>
            <a:lvl2pPr marL="1069345" indent="0">
              <a:buNone/>
              <a:defRPr sz="2807"/>
            </a:lvl2pPr>
            <a:lvl3pPr marL="2138690" indent="0">
              <a:buNone/>
              <a:defRPr sz="2339"/>
            </a:lvl3pPr>
            <a:lvl4pPr marL="3208035" indent="0">
              <a:buNone/>
              <a:defRPr sz="2105"/>
            </a:lvl4pPr>
            <a:lvl5pPr marL="4277380" indent="0">
              <a:buNone/>
              <a:defRPr sz="2105"/>
            </a:lvl5pPr>
            <a:lvl6pPr marL="5346725" indent="0">
              <a:buNone/>
              <a:defRPr sz="2105"/>
            </a:lvl6pPr>
            <a:lvl7pPr marL="6416070" indent="0">
              <a:buNone/>
              <a:defRPr sz="2105"/>
            </a:lvl7pPr>
            <a:lvl8pPr marL="7485416" indent="0">
              <a:buNone/>
              <a:defRPr sz="2105"/>
            </a:lvl8pPr>
            <a:lvl9pPr marL="8554761" indent="0">
              <a:buNone/>
              <a:defRPr sz="210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6587" y="28521752"/>
            <a:ext cx="4593304" cy="1612128"/>
          </a:xfrm>
        </p:spPr>
        <p:txBody>
          <a:bodyPr/>
          <a:lstStyle>
            <a:lvl1pPr algn="l">
              <a:defRPr/>
            </a:lvl1pPr>
          </a:lstStyle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421052" y="28521752"/>
            <a:ext cx="8153718" cy="1612128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4341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21868871"/>
            <a:ext cx="21381231" cy="84111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9" y="21701426"/>
            <a:ext cx="21381231" cy="282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812" y="22407182"/>
            <a:ext cx="17741020" cy="3633597"/>
          </a:xfrm>
        </p:spPr>
        <p:txBody>
          <a:bodyPr tIns="0" bIns="0" anchor="b">
            <a:noAutofit/>
          </a:bodyPr>
          <a:lstStyle>
            <a:lvl1pPr>
              <a:defRPr sz="842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" y="0"/>
            <a:ext cx="21386774" cy="2170142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7484"/>
            </a:lvl1pPr>
            <a:lvl2pPr marL="1069345" indent="0">
              <a:buNone/>
              <a:defRPr sz="6549"/>
            </a:lvl2pPr>
            <a:lvl3pPr marL="2138690" indent="0">
              <a:buNone/>
              <a:defRPr sz="5613"/>
            </a:lvl3pPr>
            <a:lvl4pPr marL="3208035" indent="0">
              <a:buNone/>
              <a:defRPr sz="4678"/>
            </a:lvl4pPr>
            <a:lvl5pPr marL="4277380" indent="0">
              <a:buNone/>
              <a:defRPr sz="4678"/>
            </a:lvl5pPr>
            <a:lvl6pPr marL="5346725" indent="0">
              <a:buNone/>
              <a:defRPr sz="4678"/>
            </a:lvl6pPr>
            <a:lvl7pPr marL="6416070" indent="0">
              <a:buNone/>
              <a:defRPr sz="4678"/>
            </a:lvl7pPr>
            <a:lvl8pPr marL="7485416" indent="0">
              <a:buNone/>
              <a:defRPr sz="4678"/>
            </a:lvl8pPr>
            <a:lvl9pPr marL="8554761" indent="0">
              <a:buNone/>
              <a:defRPr sz="4678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4812" y="26081152"/>
            <a:ext cx="17751044" cy="2624265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403"/>
              </a:spcAft>
              <a:buNone/>
              <a:defRPr sz="3508">
                <a:solidFill>
                  <a:srgbClr val="FFFFFF"/>
                </a:solidFill>
              </a:defRPr>
            </a:lvl1pPr>
            <a:lvl2pPr marL="1069345" indent="0">
              <a:buNone/>
              <a:defRPr sz="2807"/>
            </a:lvl2pPr>
            <a:lvl3pPr marL="2138690" indent="0">
              <a:buNone/>
              <a:defRPr sz="2339"/>
            </a:lvl3pPr>
            <a:lvl4pPr marL="3208035" indent="0">
              <a:buNone/>
              <a:defRPr sz="2105"/>
            </a:lvl4pPr>
            <a:lvl5pPr marL="4277380" indent="0">
              <a:buNone/>
              <a:defRPr sz="2105"/>
            </a:lvl5pPr>
            <a:lvl6pPr marL="5346725" indent="0">
              <a:buNone/>
              <a:defRPr sz="2105"/>
            </a:lvl6pPr>
            <a:lvl7pPr marL="6416070" indent="0">
              <a:buNone/>
              <a:defRPr sz="2105"/>
            </a:lvl7pPr>
            <a:lvl8pPr marL="7485416" indent="0">
              <a:buNone/>
              <a:defRPr sz="2105"/>
            </a:lvl8pPr>
            <a:lvl9pPr marL="8554761" indent="0">
              <a:buNone/>
              <a:defRPr sz="210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2339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8261310"/>
            <a:ext cx="21386802" cy="2018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27967762"/>
            <a:ext cx="21386802" cy="2914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4812" y="1265439"/>
            <a:ext cx="17644110" cy="64054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4811" y="8149428"/>
            <a:ext cx="17644112" cy="1776425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4815" y="28521752"/>
            <a:ext cx="4336775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5">
                <a:solidFill>
                  <a:srgbClr val="FFFFFF"/>
                </a:solidFill>
              </a:defRPr>
            </a:lvl1pPr>
          </a:lstStyle>
          <a:p>
            <a:fld id="{D03B295D-0FFC-4E05-BFC3-4ED89D4DF92E}" type="datetimeFigureOut">
              <a:rPr lang="zh-TW" altLang="en-US" smtClean="0"/>
              <a:pPr/>
              <a:t>2014/12/25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66185" y="28521752"/>
            <a:ext cx="8460002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5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367056" y="28521752"/>
            <a:ext cx="2301511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6">
                <a:solidFill>
                  <a:srgbClr val="FFFFFF"/>
                </a:solidFill>
              </a:defRPr>
            </a:lvl1pPr>
          </a:lstStyle>
          <a:p>
            <a:fld id="{C639CB05-7740-49C5-829F-253EDB90B7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093654" y="7673068"/>
            <a:ext cx="1748370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4833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2138690" rtl="0" eaLnBrk="1" latinLnBrk="0" hangingPunct="1">
        <a:lnSpc>
          <a:spcPct val="85000"/>
        </a:lnSpc>
        <a:spcBef>
          <a:spcPct val="0"/>
        </a:spcBef>
        <a:buNone/>
        <a:defRPr sz="11227" kern="1200" spc="-117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13869" indent="-213869" algn="l" defTabSz="2138690" rtl="0" eaLnBrk="1" latinLnBrk="0" hangingPunct="1">
        <a:lnSpc>
          <a:spcPct val="90000"/>
        </a:lnSpc>
        <a:spcBef>
          <a:spcPts val="2807"/>
        </a:spcBef>
        <a:spcAft>
          <a:spcPts val="468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46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98250" indent="-427738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421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25988" indent="-427738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53726" indent="-427738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81464" indent="-427738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72790" indent="-534673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040570" indent="-534673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508350" indent="-534673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976130" indent="-534673" algn="l" defTabSz="2138690" rtl="0" eaLnBrk="1" latinLnBrk="0" hangingPunct="1">
        <a:lnSpc>
          <a:spcPct val="90000"/>
        </a:lnSpc>
        <a:spcBef>
          <a:spcPts val="468"/>
        </a:spcBef>
        <a:spcAft>
          <a:spcPts val="936"/>
        </a:spcAft>
        <a:buClr>
          <a:schemeClr val="accent1"/>
        </a:buClr>
        <a:buFont typeface="Calibri" pitchFamily="34" charset="0"/>
        <a:buChar char="◦"/>
        <a:defRPr sz="327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5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69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035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38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725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07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5416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4761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5688" y="19332942"/>
            <a:ext cx="7424461" cy="752434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661463" cy="7341204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7323170" y="4680177"/>
            <a:ext cx="139175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b="1" dirty="0" smtClean="0">
                <a:solidFill>
                  <a:schemeClr val="tx2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陳明斈老師        </a:t>
            </a:r>
            <a:r>
              <a:rPr lang="zh-TW" altLang="en-US" sz="7200" dirty="0" smtClean="0">
                <a:solidFill>
                  <a:schemeClr val="accent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指導</a:t>
            </a:r>
            <a:endParaRPr lang="en-US" altLang="zh-TW" sz="7200" dirty="0" smtClean="0">
              <a:solidFill>
                <a:schemeClr val="accent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9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國際企業經營系同學</a:t>
            </a:r>
            <a:endParaRPr lang="en-US" altLang="zh-TW" sz="9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9600" dirty="0" smtClean="0">
                <a:solidFill>
                  <a:schemeClr val="accent6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陳冠妃  余佳欣  葉展彰</a:t>
            </a:r>
            <a:endParaRPr lang="en-US" altLang="zh-TW" sz="9600" dirty="0" smtClean="0">
              <a:solidFill>
                <a:schemeClr val="accent6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9600" dirty="0" smtClean="0">
                <a:solidFill>
                  <a:schemeClr val="accent6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黃于侖  陳柏宏</a:t>
            </a:r>
            <a:endParaRPr lang="zh-TW" altLang="en-US" sz="9600" dirty="0">
              <a:solidFill>
                <a:schemeClr val="accent6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28026" y="11639525"/>
            <a:ext cx="12358774" cy="61709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r"/>
            <a:r>
              <a:rPr lang="en-US" altLang="zh-TW" sz="96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2014</a:t>
            </a:r>
            <a:r>
              <a:rPr lang="zh-TW" altLang="en-US" sz="96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第九屆飛</a:t>
            </a:r>
            <a:r>
              <a:rPr lang="zh-TW" altLang="en-US" sz="96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鷹</a:t>
            </a:r>
            <a:endParaRPr lang="en-US" altLang="zh-TW" sz="9600" b="1" dirty="0" smtClean="0">
              <a:ln w="1270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r"/>
            <a:r>
              <a:rPr lang="zh-TW" altLang="en-US" sz="96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全國</a:t>
            </a:r>
            <a:r>
              <a:rPr lang="zh-TW" altLang="en-US" sz="96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創新創業競賽</a:t>
            </a:r>
            <a:endParaRPr lang="en-US" altLang="zh-TW" sz="9600" b="1" dirty="0">
              <a:ln w="1270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altLang="zh-TW" sz="11500" b="1" dirty="0" smtClean="0">
              <a:ln w="1270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88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     專利</a:t>
            </a:r>
            <a:r>
              <a:rPr lang="zh-TW" altLang="en-US" sz="88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商品市場化組</a:t>
            </a:r>
            <a:endParaRPr lang="en-US" altLang="zh-TW" sz="8800" b="1" dirty="0">
              <a:ln w="1270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34956" y="19854895"/>
            <a:ext cx="4624984" cy="27546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7300" b="1" dirty="0">
                <a:ln w="9525">
                  <a:solidFill>
                    <a:srgbClr val="FFC000"/>
                  </a:solidFill>
                  <a:prstDash val="solid"/>
                </a:ln>
                <a:solidFill>
                  <a:srgbClr val="ED65C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  <a:reflection blurRad="6350" stA="60000" endA="900" endPos="60000" dist="60007" dir="5400000" sy="-10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榮獲</a:t>
            </a: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4"/>
          <a:srcRect l="2162" t="10290" r="8649" b="4665"/>
          <a:stretch>
            <a:fillRect/>
          </a:stretch>
        </p:blipFill>
        <p:spPr>
          <a:xfrm>
            <a:off x="0" y="10782269"/>
            <a:ext cx="11487594" cy="8215370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5335550" y="22998167"/>
            <a:ext cx="878687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第一名</a:t>
            </a:r>
          </a:p>
        </p:txBody>
      </p:sp>
      <p:sp>
        <p:nvSpPr>
          <p:cNvPr id="18" name="矩形 17"/>
          <p:cNvSpPr/>
          <p:nvPr/>
        </p:nvSpPr>
        <p:spPr>
          <a:xfrm>
            <a:off x="3621038" y="27633097"/>
            <a:ext cx="1296701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6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BD84EC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全體師生同賀</a:t>
            </a:r>
            <a:endParaRPr lang="zh-TW" altLang="en-US" sz="1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BD84EC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8426" y="0"/>
            <a:ext cx="5159086" cy="4824516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65234" y="1066701"/>
            <a:ext cx="4508110" cy="46237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66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回顧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</TotalTime>
  <Words>39</Words>
  <Application>Microsoft Office PowerPoint</Application>
  <PresentationFormat>自訂</PresentationFormat>
  <Paragraphs>11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回顧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win7</dc:creator>
  <cp:lastModifiedBy>羢姐</cp:lastModifiedBy>
  <cp:revision>21</cp:revision>
  <dcterms:created xsi:type="dcterms:W3CDTF">2014-09-05T07:37:31Z</dcterms:created>
  <dcterms:modified xsi:type="dcterms:W3CDTF">2014-12-25T01:01:36Z</dcterms:modified>
</cp:coreProperties>
</file>