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</p:sldMasterIdLst>
  <p:sldIdLst>
    <p:sldId id="256" r:id="rId2"/>
  </p:sldIdLst>
  <p:sldSz cx="30275213" cy="42803763"/>
  <p:notesSz cx="6858000" cy="9144000"/>
  <p:defaultTextStyle>
    <a:defPPr>
      <a:defRPr lang="zh-TW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481">
          <p15:clr>
            <a:srgbClr val="A4A3A4"/>
          </p15:clr>
        </p15:guide>
        <p15:guide id="2" pos="95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2851"/>
    <a:srgbClr val="66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16" autoAdjust="0"/>
    <p:restoredTop sz="94660"/>
  </p:normalViewPr>
  <p:slideViewPr>
    <p:cSldViewPr snapToGrid="0">
      <p:cViewPr varScale="1">
        <p:scale>
          <a:sx n="14" d="100"/>
          <a:sy n="14" d="100"/>
        </p:scale>
        <p:origin x="-2100" y="-210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784402" y="7005156"/>
            <a:ext cx="22706410" cy="14902051"/>
          </a:xfrm>
        </p:spPr>
        <p:txBody>
          <a:bodyPr anchor="b"/>
          <a:lstStyle>
            <a:lvl1pPr algn="ctr">
              <a:defRPr sz="14899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5960"/>
            </a:lvl1pPr>
            <a:lvl2pPr marL="1135319" indent="0" algn="ctr">
              <a:buNone/>
              <a:defRPr sz="4966"/>
            </a:lvl2pPr>
            <a:lvl3pPr marL="2270638" indent="0" algn="ctr">
              <a:buNone/>
              <a:defRPr sz="4470"/>
            </a:lvl3pPr>
            <a:lvl4pPr marL="3405957" indent="0" algn="ctr">
              <a:buNone/>
              <a:defRPr sz="3973"/>
            </a:lvl4pPr>
            <a:lvl5pPr marL="4541276" indent="0" algn="ctr">
              <a:buNone/>
              <a:defRPr sz="3973"/>
            </a:lvl5pPr>
            <a:lvl6pPr marL="5676595" indent="0" algn="ctr">
              <a:buNone/>
              <a:defRPr sz="3973"/>
            </a:lvl6pPr>
            <a:lvl7pPr marL="6811914" indent="0" algn="ctr">
              <a:buNone/>
              <a:defRPr sz="3973"/>
            </a:lvl7pPr>
            <a:lvl8pPr marL="7947233" indent="0" algn="ctr">
              <a:buNone/>
              <a:defRPr sz="3973"/>
            </a:lvl8pPr>
            <a:lvl9pPr marL="9082552" indent="0" algn="ctr">
              <a:buNone/>
              <a:defRPr sz="3973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9A00-64E4-4D16-82D6-2FCFB7A724B1}" type="datetimeFigureOut">
              <a:rPr lang="zh-TW" altLang="en-US" smtClean="0"/>
              <a:pPr/>
              <a:t>2014/12/17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A294-9F1A-4BD0-B4E0-E4D91F2AF8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77527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9A00-64E4-4D16-82D6-2FCFB7A724B1}" type="datetimeFigureOut">
              <a:rPr lang="zh-TW" altLang="en-US" smtClean="0"/>
              <a:pPr/>
              <a:t>2014/12/17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A294-9F1A-4BD0-B4E0-E4D91F2AF8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638880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1665699" y="2278904"/>
            <a:ext cx="6528093" cy="3627421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081421" y="2278904"/>
            <a:ext cx="19205838" cy="3627421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9A00-64E4-4D16-82D6-2FCFB7A724B1}" type="datetimeFigureOut">
              <a:rPr lang="zh-TW" altLang="en-US" smtClean="0"/>
              <a:pPr/>
              <a:t>2014/12/17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A294-9F1A-4BD0-B4E0-E4D91F2AF8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7972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9A00-64E4-4D16-82D6-2FCFB7A724B1}" type="datetimeFigureOut">
              <a:rPr lang="zh-TW" altLang="en-US" smtClean="0"/>
              <a:pPr/>
              <a:t>2014/12/17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A294-9F1A-4BD0-B4E0-E4D91F2AF8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180176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65653" y="10671222"/>
            <a:ext cx="26112371" cy="17805173"/>
          </a:xfrm>
        </p:spPr>
        <p:txBody>
          <a:bodyPr anchor="b"/>
          <a:lstStyle>
            <a:lvl1pPr>
              <a:defRPr sz="14899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065653" y="28644839"/>
            <a:ext cx="26112371" cy="9363320"/>
          </a:xfrm>
        </p:spPr>
        <p:txBody>
          <a:bodyPr/>
          <a:lstStyle>
            <a:lvl1pPr marL="0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1pPr>
            <a:lvl2pPr marL="1135319" indent="0">
              <a:buNone/>
              <a:defRPr sz="4966">
                <a:solidFill>
                  <a:schemeClr val="tx1">
                    <a:tint val="75000"/>
                  </a:schemeClr>
                </a:solidFill>
              </a:defRPr>
            </a:lvl2pPr>
            <a:lvl3pPr marL="2270638" indent="0">
              <a:buNone/>
              <a:defRPr sz="4470">
                <a:solidFill>
                  <a:schemeClr val="tx1">
                    <a:tint val="75000"/>
                  </a:schemeClr>
                </a:solidFill>
              </a:defRPr>
            </a:lvl3pPr>
            <a:lvl4pPr marL="3405957" indent="0">
              <a:buNone/>
              <a:defRPr sz="3973">
                <a:solidFill>
                  <a:schemeClr val="tx1">
                    <a:tint val="75000"/>
                  </a:schemeClr>
                </a:solidFill>
              </a:defRPr>
            </a:lvl4pPr>
            <a:lvl5pPr marL="4541276" indent="0">
              <a:buNone/>
              <a:defRPr sz="3973">
                <a:solidFill>
                  <a:schemeClr val="tx1">
                    <a:tint val="75000"/>
                  </a:schemeClr>
                </a:solidFill>
              </a:defRPr>
            </a:lvl5pPr>
            <a:lvl6pPr marL="5676595" indent="0">
              <a:buNone/>
              <a:defRPr sz="3973">
                <a:solidFill>
                  <a:schemeClr val="tx1">
                    <a:tint val="75000"/>
                  </a:schemeClr>
                </a:solidFill>
              </a:defRPr>
            </a:lvl6pPr>
            <a:lvl7pPr marL="6811914" indent="0">
              <a:buNone/>
              <a:defRPr sz="3973">
                <a:solidFill>
                  <a:schemeClr val="tx1">
                    <a:tint val="75000"/>
                  </a:schemeClr>
                </a:solidFill>
              </a:defRPr>
            </a:lvl7pPr>
            <a:lvl8pPr marL="7947233" indent="0">
              <a:buNone/>
              <a:defRPr sz="3973">
                <a:solidFill>
                  <a:schemeClr val="tx1">
                    <a:tint val="75000"/>
                  </a:schemeClr>
                </a:solidFill>
              </a:defRPr>
            </a:lvl8pPr>
            <a:lvl9pPr marL="9082552" indent="0">
              <a:buNone/>
              <a:defRPr sz="39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9A00-64E4-4D16-82D6-2FCFB7A724B1}" type="datetimeFigureOut">
              <a:rPr lang="zh-TW" altLang="en-US" smtClean="0"/>
              <a:pPr/>
              <a:t>2014/12/17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A294-9F1A-4BD0-B4E0-E4D91F2AF8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79972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9A00-64E4-4D16-82D6-2FCFB7A724B1}" type="datetimeFigureOut">
              <a:rPr lang="zh-TW" altLang="en-US" smtClean="0"/>
              <a:pPr/>
              <a:t>2014/12/17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A294-9F1A-4BD0-B4E0-E4D91F2AF8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13885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85364" y="2278907"/>
            <a:ext cx="26112371" cy="827341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085365" y="10492870"/>
            <a:ext cx="12807833" cy="5142393"/>
          </a:xfrm>
        </p:spPr>
        <p:txBody>
          <a:bodyPr anchor="b"/>
          <a:lstStyle>
            <a:lvl1pPr marL="0" indent="0">
              <a:buNone/>
              <a:defRPr sz="5960" b="1"/>
            </a:lvl1pPr>
            <a:lvl2pPr marL="1135319" indent="0">
              <a:buNone/>
              <a:defRPr sz="4966" b="1"/>
            </a:lvl2pPr>
            <a:lvl3pPr marL="2270638" indent="0">
              <a:buNone/>
              <a:defRPr sz="4470" b="1"/>
            </a:lvl3pPr>
            <a:lvl4pPr marL="3405957" indent="0">
              <a:buNone/>
              <a:defRPr sz="3973" b="1"/>
            </a:lvl4pPr>
            <a:lvl5pPr marL="4541276" indent="0">
              <a:buNone/>
              <a:defRPr sz="3973" b="1"/>
            </a:lvl5pPr>
            <a:lvl6pPr marL="5676595" indent="0">
              <a:buNone/>
              <a:defRPr sz="3973" b="1"/>
            </a:lvl6pPr>
            <a:lvl7pPr marL="6811914" indent="0">
              <a:buNone/>
              <a:defRPr sz="3973" b="1"/>
            </a:lvl7pPr>
            <a:lvl8pPr marL="7947233" indent="0">
              <a:buNone/>
              <a:defRPr sz="3973" b="1"/>
            </a:lvl8pPr>
            <a:lvl9pPr marL="9082552" indent="0">
              <a:buNone/>
              <a:defRPr sz="3973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085365" y="15635264"/>
            <a:ext cx="12807833" cy="2299711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5326827" y="10492870"/>
            <a:ext cx="12870909" cy="5142393"/>
          </a:xfrm>
        </p:spPr>
        <p:txBody>
          <a:bodyPr anchor="b"/>
          <a:lstStyle>
            <a:lvl1pPr marL="0" indent="0">
              <a:buNone/>
              <a:defRPr sz="5960" b="1"/>
            </a:lvl1pPr>
            <a:lvl2pPr marL="1135319" indent="0">
              <a:buNone/>
              <a:defRPr sz="4966" b="1"/>
            </a:lvl2pPr>
            <a:lvl3pPr marL="2270638" indent="0">
              <a:buNone/>
              <a:defRPr sz="4470" b="1"/>
            </a:lvl3pPr>
            <a:lvl4pPr marL="3405957" indent="0">
              <a:buNone/>
              <a:defRPr sz="3973" b="1"/>
            </a:lvl4pPr>
            <a:lvl5pPr marL="4541276" indent="0">
              <a:buNone/>
              <a:defRPr sz="3973" b="1"/>
            </a:lvl5pPr>
            <a:lvl6pPr marL="5676595" indent="0">
              <a:buNone/>
              <a:defRPr sz="3973" b="1"/>
            </a:lvl6pPr>
            <a:lvl7pPr marL="6811914" indent="0">
              <a:buNone/>
              <a:defRPr sz="3973" b="1"/>
            </a:lvl7pPr>
            <a:lvl8pPr marL="7947233" indent="0">
              <a:buNone/>
              <a:defRPr sz="3973" b="1"/>
            </a:lvl8pPr>
            <a:lvl9pPr marL="9082552" indent="0">
              <a:buNone/>
              <a:defRPr sz="3973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5326827" y="15635264"/>
            <a:ext cx="12870909" cy="2299711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9A00-64E4-4D16-82D6-2FCFB7A724B1}" type="datetimeFigureOut">
              <a:rPr lang="zh-TW" altLang="en-US" smtClean="0"/>
              <a:pPr/>
              <a:t>2014/12/17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A294-9F1A-4BD0-B4E0-E4D91F2AF8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7199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9A00-64E4-4D16-82D6-2FCFB7A724B1}" type="datetimeFigureOut">
              <a:rPr lang="zh-TW" altLang="en-US" smtClean="0"/>
              <a:pPr/>
              <a:t>2014/12/17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A294-9F1A-4BD0-B4E0-E4D91F2AF8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063819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9A00-64E4-4D16-82D6-2FCFB7A724B1}" type="datetimeFigureOut">
              <a:rPr lang="zh-TW" altLang="en-US" smtClean="0"/>
              <a:pPr/>
              <a:t>2014/12/17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A294-9F1A-4BD0-B4E0-E4D91F2AF8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11667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85366" y="2853584"/>
            <a:ext cx="9764543" cy="9987545"/>
          </a:xfrm>
        </p:spPr>
        <p:txBody>
          <a:bodyPr anchor="b"/>
          <a:lstStyle>
            <a:lvl1pPr>
              <a:defRPr sz="7946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870909" y="6162952"/>
            <a:ext cx="15326827" cy="30418415"/>
          </a:xfrm>
        </p:spPr>
        <p:txBody>
          <a:bodyPr/>
          <a:lstStyle>
            <a:lvl1pPr>
              <a:defRPr sz="7946"/>
            </a:lvl1pPr>
            <a:lvl2pPr>
              <a:defRPr sz="6953"/>
            </a:lvl2pPr>
            <a:lvl3pPr>
              <a:defRPr sz="5960"/>
            </a:lvl3pPr>
            <a:lvl4pPr>
              <a:defRPr sz="4966"/>
            </a:lvl4pPr>
            <a:lvl5pPr>
              <a:defRPr sz="4966"/>
            </a:lvl5pPr>
            <a:lvl6pPr>
              <a:defRPr sz="4966"/>
            </a:lvl6pPr>
            <a:lvl7pPr>
              <a:defRPr sz="4966"/>
            </a:lvl7pPr>
            <a:lvl8pPr>
              <a:defRPr sz="4966"/>
            </a:lvl8pPr>
            <a:lvl9pPr>
              <a:defRPr sz="4966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085366" y="12841129"/>
            <a:ext cx="9764543" cy="23789780"/>
          </a:xfrm>
        </p:spPr>
        <p:txBody>
          <a:bodyPr/>
          <a:lstStyle>
            <a:lvl1pPr marL="0" indent="0">
              <a:buNone/>
              <a:defRPr sz="3973"/>
            </a:lvl1pPr>
            <a:lvl2pPr marL="1135319" indent="0">
              <a:buNone/>
              <a:defRPr sz="3476"/>
            </a:lvl2pPr>
            <a:lvl3pPr marL="2270638" indent="0">
              <a:buNone/>
              <a:defRPr sz="2980"/>
            </a:lvl3pPr>
            <a:lvl4pPr marL="3405957" indent="0">
              <a:buNone/>
              <a:defRPr sz="2483"/>
            </a:lvl4pPr>
            <a:lvl5pPr marL="4541276" indent="0">
              <a:buNone/>
              <a:defRPr sz="2483"/>
            </a:lvl5pPr>
            <a:lvl6pPr marL="5676595" indent="0">
              <a:buNone/>
              <a:defRPr sz="2483"/>
            </a:lvl6pPr>
            <a:lvl7pPr marL="6811914" indent="0">
              <a:buNone/>
              <a:defRPr sz="2483"/>
            </a:lvl7pPr>
            <a:lvl8pPr marL="7947233" indent="0">
              <a:buNone/>
              <a:defRPr sz="2483"/>
            </a:lvl8pPr>
            <a:lvl9pPr marL="9082552" indent="0">
              <a:buNone/>
              <a:defRPr sz="2483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9A00-64E4-4D16-82D6-2FCFB7A724B1}" type="datetimeFigureOut">
              <a:rPr lang="zh-TW" altLang="en-US" smtClean="0"/>
              <a:pPr/>
              <a:t>2014/12/17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A294-9F1A-4BD0-B4E0-E4D91F2AF8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747990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85366" y="2853584"/>
            <a:ext cx="9764543" cy="9987545"/>
          </a:xfrm>
        </p:spPr>
        <p:txBody>
          <a:bodyPr anchor="b"/>
          <a:lstStyle>
            <a:lvl1pPr>
              <a:defRPr sz="7946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2870909" y="6162952"/>
            <a:ext cx="15326827" cy="30418415"/>
          </a:xfrm>
        </p:spPr>
        <p:txBody>
          <a:bodyPr/>
          <a:lstStyle>
            <a:lvl1pPr marL="0" indent="0">
              <a:buNone/>
              <a:defRPr sz="7946"/>
            </a:lvl1pPr>
            <a:lvl2pPr marL="1135319" indent="0">
              <a:buNone/>
              <a:defRPr sz="6953"/>
            </a:lvl2pPr>
            <a:lvl3pPr marL="2270638" indent="0">
              <a:buNone/>
              <a:defRPr sz="5960"/>
            </a:lvl3pPr>
            <a:lvl4pPr marL="3405957" indent="0">
              <a:buNone/>
              <a:defRPr sz="4966"/>
            </a:lvl4pPr>
            <a:lvl5pPr marL="4541276" indent="0">
              <a:buNone/>
              <a:defRPr sz="4966"/>
            </a:lvl5pPr>
            <a:lvl6pPr marL="5676595" indent="0">
              <a:buNone/>
              <a:defRPr sz="4966"/>
            </a:lvl6pPr>
            <a:lvl7pPr marL="6811914" indent="0">
              <a:buNone/>
              <a:defRPr sz="4966"/>
            </a:lvl7pPr>
            <a:lvl8pPr marL="7947233" indent="0">
              <a:buNone/>
              <a:defRPr sz="4966"/>
            </a:lvl8pPr>
            <a:lvl9pPr marL="9082552" indent="0">
              <a:buNone/>
              <a:defRPr sz="4966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085366" y="12841129"/>
            <a:ext cx="9764543" cy="23789780"/>
          </a:xfrm>
        </p:spPr>
        <p:txBody>
          <a:bodyPr/>
          <a:lstStyle>
            <a:lvl1pPr marL="0" indent="0">
              <a:buNone/>
              <a:defRPr sz="3973"/>
            </a:lvl1pPr>
            <a:lvl2pPr marL="1135319" indent="0">
              <a:buNone/>
              <a:defRPr sz="3476"/>
            </a:lvl2pPr>
            <a:lvl3pPr marL="2270638" indent="0">
              <a:buNone/>
              <a:defRPr sz="2980"/>
            </a:lvl3pPr>
            <a:lvl4pPr marL="3405957" indent="0">
              <a:buNone/>
              <a:defRPr sz="2483"/>
            </a:lvl4pPr>
            <a:lvl5pPr marL="4541276" indent="0">
              <a:buNone/>
              <a:defRPr sz="2483"/>
            </a:lvl5pPr>
            <a:lvl6pPr marL="5676595" indent="0">
              <a:buNone/>
              <a:defRPr sz="2483"/>
            </a:lvl6pPr>
            <a:lvl7pPr marL="6811914" indent="0">
              <a:buNone/>
              <a:defRPr sz="2483"/>
            </a:lvl7pPr>
            <a:lvl8pPr marL="7947233" indent="0">
              <a:buNone/>
              <a:defRPr sz="2483"/>
            </a:lvl8pPr>
            <a:lvl9pPr marL="9082552" indent="0">
              <a:buNone/>
              <a:defRPr sz="2483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9A00-64E4-4D16-82D6-2FCFB7A724B1}" type="datetimeFigureOut">
              <a:rPr lang="zh-TW" altLang="en-US" smtClean="0"/>
              <a:pPr/>
              <a:t>2014/12/17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A294-9F1A-4BD0-B4E0-E4D91F2AF8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1717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2081421" y="2278907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2081421" y="39672750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99A00-64E4-4D16-82D6-2FCFB7A724B1}" type="datetimeFigureOut">
              <a:rPr lang="zh-TW" altLang="en-US" smtClean="0"/>
              <a:pPr/>
              <a:t>2014/12/17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0028665" y="39672750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1381869" y="39672750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8A294-9F1A-4BD0-B4E0-E4D91F2AF8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746585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</p:sldLayoutIdLst>
  <p:txStyles>
    <p:titleStyle>
      <a:lvl1pPr algn="l" defTabSz="2270638" rtl="0" eaLnBrk="1" latinLnBrk="0" hangingPunct="1">
        <a:lnSpc>
          <a:spcPct val="90000"/>
        </a:lnSpc>
        <a:spcBef>
          <a:spcPct val="0"/>
        </a:spcBef>
        <a:buNone/>
        <a:defRPr sz="109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660" indent="-567660" algn="l" defTabSz="2270638" rtl="0" eaLnBrk="1" latinLnBrk="0" hangingPunct="1">
        <a:lnSpc>
          <a:spcPct val="90000"/>
        </a:lnSpc>
        <a:spcBef>
          <a:spcPts val="2483"/>
        </a:spcBef>
        <a:buFont typeface="Arial" panose="020B0604020202020204" pitchFamily="34" charset="0"/>
        <a:buChar char="•"/>
        <a:defRPr sz="6953" kern="1200">
          <a:solidFill>
            <a:schemeClr val="tx1"/>
          </a:solidFill>
          <a:latin typeface="+mn-lt"/>
          <a:ea typeface="+mn-ea"/>
          <a:cs typeface="+mn-cs"/>
        </a:defRPr>
      </a:lvl1pPr>
      <a:lvl2pPr marL="1702979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2838298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966" kern="1200">
          <a:solidFill>
            <a:schemeClr val="tx1"/>
          </a:solidFill>
          <a:latin typeface="+mn-lt"/>
          <a:ea typeface="+mn-ea"/>
          <a:cs typeface="+mn-cs"/>
        </a:defRPr>
      </a:lvl3pPr>
      <a:lvl4pPr marL="3973617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4pPr>
      <a:lvl5pPr marL="5108936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5pPr>
      <a:lvl6pPr marL="6244255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7379574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8514893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650212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1pPr>
      <a:lvl2pPr marL="1135319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2pPr>
      <a:lvl3pPr marL="2270638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3pPr>
      <a:lvl4pPr marL="3405957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4pPr>
      <a:lvl5pPr marL="4541276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5pPr>
      <a:lvl6pPr marL="5676595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6811914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7947233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082552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679102" y="11053517"/>
            <a:ext cx="29760862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120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國企系</a:t>
            </a:r>
            <a:r>
              <a:rPr lang="en-US" altLang="zh-TW" sz="120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120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丙</a:t>
            </a:r>
            <a:endParaRPr lang="en-US" altLang="zh-TW" sz="12000" b="1" cap="none" spc="0" dirty="0" smtClean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20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莊永霖 劉昱欣 賴郁玟 </a:t>
            </a:r>
            <a:endParaRPr lang="en-US" altLang="zh-TW" sz="12000" b="1" cap="none" spc="0" dirty="0" smtClean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20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羅士翔 偕思雯 莊英奇</a:t>
            </a:r>
            <a:endParaRPr lang="zh-TW" altLang="en-US" sz="120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21888451"/>
            <a:ext cx="30275213" cy="166814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altLang="zh-TW" sz="120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00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200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00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0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2014 </a:t>
            </a:r>
            <a:r>
              <a:rPr lang="zh-TW" altLang="en-US" sz="20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全國大專院校創新創業管理個案專題</a:t>
            </a:r>
            <a:r>
              <a:rPr lang="zh-TW" altLang="en-US" sz="200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競賽</a:t>
            </a:r>
            <a:endParaRPr lang="en-US" altLang="zh-TW" sz="200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000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榮獲 </a:t>
            </a:r>
            <a:r>
              <a:rPr lang="zh-TW" altLang="en-US" sz="25000" b="1" spc="50" dirty="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第二</a:t>
            </a:r>
            <a:r>
              <a:rPr lang="zh-TW" altLang="en-US" sz="25000" b="1" spc="50" dirty="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名</a:t>
            </a:r>
            <a:endParaRPr lang="en-US" altLang="zh-TW" sz="25000" dirty="0" smtClean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4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/>
            </a:r>
            <a:br>
              <a:rPr lang="zh-TW" altLang="en-US" sz="54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</a:br>
            <a:endParaRPr lang="zh-TW" altLang="en-U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7012338" y="7654040"/>
            <a:ext cx="16929635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0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施鳳鳴老師 </a:t>
            </a:r>
            <a:r>
              <a:rPr lang="zh-TW" altLang="en-US" sz="10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指導</a:t>
            </a:r>
            <a:endParaRPr lang="zh-TW" altLang="en-US" sz="10000" b="1" cap="none" spc="50" dirty="0">
              <a:ln w="9525" cmpd="sng">
                <a:solidFill>
                  <a:schemeClr val="accent1"/>
                </a:solidFill>
                <a:prstDash val="solid"/>
              </a:ln>
              <a:effectLst>
                <a:glow rad="38100">
                  <a:schemeClr val="accent1">
                    <a:alpha val="40000"/>
                  </a:schemeClr>
                </a:glo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85" t="8948" r="1817" b="10514"/>
          <a:stretch>
            <a:fillRect/>
          </a:stretch>
        </p:blipFill>
        <p:spPr>
          <a:xfrm>
            <a:off x="1885950" y="742950"/>
            <a:ext cx="26231850" cy="6686550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237" t="4076" r="15039"/>
          <a:stretch>
            <a:fillRect/>
          </a:stretch>
        </p:blipFill>
        <p:spPr>
          <a:xfrm>
            <a:off x="0" y="7863840"/>
            <a:ext cx="5852160" cy="10762068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620" t="3807" r="10107"/>
          <a:stretch>
            <a:fillRect/>
          </a:stretch>
        </p:blipFill>
        <p:spPr>
          <a:xfrm>
            <a:off x="24932640" y="7376160"/>
            <a:ext cx="5342573" cy="9922814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5809745" y="38662114"/>
            <a:ext cx="24465468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zh-TW" altLang="en-US" sz="20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  <a:reflection blurRad="6350" stA="55000" endA="50" endPos="85000" dist="29997" dir="5400000" sy="-100000" algn="bl" rotWithShape="0"/>
                </a:effectLst>
                <a:latin typeface="標楷體" pitchFamily="65" charset="-120"/>
                <a:ea typeface="標楷體" pitchFamily="65" charset="-120"/>
              </a:rPr>
              <a:t>全體師生同賀</a:t>
            </a:r>
            <a:endParaRPr lang="zh-TW" altLang="en-US" sz="20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  <a:reflection blurRad="6350" stA="55000" endA="50" endPos="85000" dist="29997" dir="5400000" sy="-100000" algn="bl" rotWithShape="0"/>
              </a:effectLst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1" name="圖片 10" descr="10752129_734773829933634_1608685453_n.jpg"/>
          <p:cNvPicPr>
            <a:picLocks noChangeAspect="1"/>
          </p:cNvPicPr>
          <p:nvPr/>
        </p:nvPicPr>
        <p:blipFill>
          <a:blip r:embed="rId4" cstate="print"/>
          <a:srcRect l="243" t="21935"/>
          <a:stretch>
            <a:fillRect/>
          </a:stretch>
        </p:blipFill>
        <p:spPr>
          <a:xfrm>
            <a:off x="4514850" y="16878299"/>
            <a:ext cx="22019570" cy="10051743"/>
          </a:xfrm>
          <a:prstGeom prst="rect">
            <a:avLst/>
          </a:prstGeom>
        </p:spPr>
      </p:pic>
      <p:pic>
        <p:nvPicPr>
          <p:cNvPr id="12" name="圖片 11" descr="181182_10152240458921686_192493939_改.jpg"/>
          <p:cNvPicPr>
            <a:picLocks noChangeAspect="1"/>
          </p:cNvPicPr>
          <p:nvPr/>
        </p:nvPicPr>
        <p:blipFill>
          <a:blip r:embed="rId5" cstate="print"/>
          <a:srcRect l="7527" t="9428" r="5914" b="5295"/>
          <a:stretch>
            <a:fillRect/>
          </a:stretch>
        </p:blipFill>
        <p:spPr>
          <a:xfrm>
            <a:off x="0" y="33374013"/>
            <a:ext cx="9201150" cy="942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5104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41</Words>
  <Application>Microsoft Office PowerPoint</Application>
  <PresentationFormat>自訂</PresentationFormat>
  <Paragraphs>10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123</dc:creator>
  <cp:lastModifiedBy>羢姐</cp:lastModifiedBy>
  <cp:revision>16</cp:revision>
  <dcterms:created xsi:type="dcterms:W3CDTF">2014-12-05T02:18:21Z</dcterms:created>
  <dcterms:modified xsi:type="dcterms:W3CDTF">2014-12-17T00:30:08Z</dcterms:modified>
</cp:coreProperties>
</file>