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008000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790" y="-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7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2B80C8F-44B6-47D0-AD8E-3DA4B1118A52}" type="datetimeFigureOut">
              <a:rPr lang="zh-TW" altLang="en-US" smtClean="0"/>
              <a:pPr/>
              <a:t>2015/10/30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7E0CF56-9A07-446D-BE76-0BB778546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b="1" cap="none" dirty="0" smtClean="0">
                <a:solidFill>
                  <a:prstClr val="black"/>
                </a:solidFill>
                <a:latin typeface="微軟正黑體"/>
              </a:rPr>
              <a:t/>
            </a:r>
            <a:br>
              <a:rPr lang="en-US" altLang="zh-TW" sz="4000" b="1" cap="none" dirty="0" smtClean="0">
                <a:solidFill>
                  <a:prstClr val="black"/>
                </a:solidFill>
                <a:latin typeface="微軟正黑體"/>
              </a:rPr>
            </a:br>
            <a:r>
              <a:rPr lang="zh-TW" altLang="zh-TW" sz="4000" b="1" cap="none" dirty="0" smtClean="0">
                <a:solidFill>
                  <a:srgbClr val="C00000"/>
                </a:solidFill>
                <a:latin typeface="微軟正黑體"/>
              </a:rPr>
              <a:t>恭賀</a:t>
            </a:r>
            <a:r>
              <a:rPr lang="en-US" altLang="zh-TW" sz="4000" b="1" cap="none" dirty="0" smtClean="0">
                <a:solidFill>
                  <a:srgbClr val="C00000"/>
                </a:solidFill>
                <a:latin typeface="微軟正黑體"/>
              </a:rPr>
              <a:t> </a:t>
            </a:r>
            <a:r>
              <a:rPr lang="zh-TW" altLang="zh-TW" sz="4000" b="1" cap="none" dirty="0" smtClean="0">
                <a:solidFill>
                  <a:srgbClr val="C00000"/>
                </a:solidFill>
                <a:latin typeface="微軟正黑體"/>
              </a:rPr>
              <a:t> </a:t>
            </a:r>
            <a:r>
              <a:rPr lang="zh-TW" altLang="zh-TW" sz="4000" b="1" cap="none" dirty="0">
                <a:solidFill>
                  <a:srgbClr val="C00000"/>
                </a:solidFill>
                <a:latin typeface="微軟正黑體"/>
              </a:rPr>
              <a:t>國</a:t>
            </a:r>
            <a:r>
              <a:rPr lang="en-US" altLang="zh-TW" sz="4000" b="1" cap="none" dirty="0">
                <a:solidFill>
                  <a:srgbClr val="C00000"/>
                </a:solidFill>
                <a:latin typeface="微軟正黑體"/>
              </a:rPr>
              <a:t> </a:t>
            </a:r>
            <a:r>
              <a:rPr lang="zh-TW" altLang="zh-TW" sz="4000" b="1" cap="none" dirty="0">
                <a:solidFill>
                  <a:srgbClr val="C00000"/>
                </a:solidFill>
                <a:latin typeface="微軟正黑體"/>
              </a:rPr>
              <a:t>企</a:t>
            </a:r>
            <a:r>
              <a:rPr lang="en-US" altLang="zh-TW" sz="4000" b="1" cap="none" dirty="0">
                <a:solidFill>
                  <a:srgbClr val="C00000"/>
                </a:solidFill>
                <a:latin typeface="微軟正黑體"/>
              </a:rPr>
              <a:t> </a:t>
            </a:r>
            <a:r>
              <a:rPr lang="zh-TW" altLang="zh-TW" sz="4000" b="1" cap="none" dirty="0">
                <a:solidFill>
                  <a:srgbClr val="C00000"/>
                </a:solidFill>
                <a:latin typeface="微軟正黑體"/>
              </a:rPr>
              <a:t>系</a:t>
            </a:r>
            <a:r>
              <a:rPr lang="en-US" altLang="zh-TW" sz="4000" b="1" cap="none" dirty="0">
                <a:solidFill>
                  <a:srgbClr val="C00000"/>
                </a:solidFill>
                <a:latin typeface="微軟正黑體"/>
              </a:rPr>
              <a:t/>
            </a:r>
            <a:br>
              <a:rPr lang="en-US" altLang="zh-TW" sz="4000" b="1" cap="none" dirty="0">
                <a:solidFill>
                  <a:srgbClr val="C00000"/>
                </a:solidFill>
                <a:latin typeface="微軟正黑體"/>
              </a:rPr>
            </a:b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0688" y="1547664"/>
            <a:ext cx="5640705" cy="3312368"/>
          </a:xfrm>
        </p:spPr>
        <p:txBody>
          <a:bodyPr>
            <a:normAutofit fontScale="85000" lnSpcReduction="20000"/>
          </a:bodyPr>
          <a:lstStyle/>
          <a:p>
            <a:r>
              <a:rPr lang="zh-TW" altLang="zh-TW" sz="3500" cap="all" dirty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>參加</a:t>
            </a:r>
            <a:r>
              <a:rPr lang="zh-TW" altLang="en-US" sz="3500" cap="all" dirty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> </a:t>
            </a:r>
            <a:r>
              <a:rPr lang="zh-TW" altLang="zh-TW" sz="3500" cap="all" dirty="0" smtClean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>「第三</a:t>
            </a:r>
            <a:r>
              <a:rPr lang="zh-TW" altLang="zh-TW" sz="3500" cap="all" dirty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>屆育企盃全國創意創新創業競賽</a:t>
            </a:r>
            <a:r>
              <a:rPr lang="zh-TW" altLang="zh-TW" sz="3500" cap="all" dirty="0" smtClean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>」</a:t>
            </a:r>
            <a:endParaRPr lang="en-US" altLang="zh-TW" sz="3500" cap="all" dirty="0" smtClean="0">
              <a:solidFill>
                <a:srgbClr val="000000"/>
              </a:solidFill>
              <a:latin typeface="微軟正黑體"/>
              <a:ea typeface="微軟正黑體"/>
              <a:cs typeface="+mj-cs"/>
            </a:endParaRPr>
          </a:p>
          <a:p>
            <a:r>
              <a:rPr lang="zh-TW" altLang="zh-TW" sz="2900" cap="all" dirty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  <a:t/>
            </a:r>
            <a:br>
              <a:rPr lang="zh-TW" altLang="zh-TW" sz="2900" cap="all" dirty="0">
                <a:solidFill>
                  <a:srgbClr val="000000"/>
                </a:solidFill>
                <a:latin typeface="微軟正黑體"/>
                <a:ea typeface="微軟正黑體"/>
                <a:cs typeface="+mj-cs"/>
              </a:rPr>
            </a:br>
            <a:r>
              <a:rPr lang="zh-TW" altLang="zh-TW" sz="4000" dirty="0">
                <a:solidFill>
                  <a:srgbClr val="C00000"/>
                </a:solidFill>
                <a:latin typeface="微軟正黑體"/>
                <a:ea typeface="微軟正黑體"/>
              </a:rPr>
              <a:t>榮獲</a:t>
            </a:r>
            <a:r>
              <a:rPr lang="zh-TW" altLang="en-US" sz="4000" dirty="0">
                <a:solidFill>
                  <a:srgbClr val="C00000"/>
                </a:solidFill>
                <a:latin typeface="微軟正黑體"/>
                <a:ea typeface="微軟正黑體"/>
              </a:rPr>
              <a:t>：</a:t>
            </a:r>
            <a:r>
              <a:rPr lang="zh-TW" altLang="zh-TW" sz="4000" dirty="0">
                <a:solidFill>
                  <a:srgbClr val="C00000"/>
                </a:solidFill>
                <a:latin typeface="微軟正黑體"/>
                <a:ea typeface="微軟正黑體"/>
              </a:rPr>
              <a:t> 第</a:t>
            </a:r>
            <a:r>
              <a:rPr lang="en-US" altLang="zh-TW" sz="4000" dirty="0">
                <a:solidFill>
                  <a:srgbClr val="C00000"/>
                </a:solidFill>
                <a:latin typeface="微軟正黑體"/>
                <a:ea typeface="微軟正黑體"/>
              </a:rPr>
              <a:t> </a:t>
            </a:r>
            <a:r>
              <a:rPr lang="zh-TW" altLang="zh-TW" sz="4000" dirty="0">
                <a:solidFill>
                  <a:srgbClr val="C00000"/>
                </a:solidFill>
                <a:latin typeface="微軟正黑體"/>
                <a:ea typeface="微軟正黑體"/>
              </a:rPr>
              <a:t>二</a:t>
            </a:r>
            <a:r>
              <a:rPr lang="zh-TW" altLang="en-US" sz="4000" dirty="0">
                <a:solidFill>
                  <a:srgbClr val="C00000"/>
                </a:solidFill>
                <a:latin typeface="微軟正黑體"/>
                <a:ea typeface="微軟正黑體"/>
              </a:rPr>
              <a:t> </a:t>
            </a:r>
            <a:r>
              <a:rPr lang="zh-TW" altLang="en-US" sz="4000" dirty="0" smtClean="0">
                <a:solidFill>
                  <a:srgbClr val="C00000"/>
                </a:solidFill>
                <a:latin typeface="微軟正黑體"/>
                <a:ea typeface="微軟正黑體"/>
              </a:rPr>
              <a:t>名</a:t>
            </a:r>
            <a:endParaRPr lang="en-US" altLang="zh-TW" sz="4000" dirty="0" smtClean="0">
              <a:solidFill>
                <a:srgbClr val="C00000"/>
              </a:solidFill>
              <a:latin typeface="微軟正黑體"/>
              <a:ea typeface="微軟正黑體"/>
            </a:endParaRPr>
          </a:p>
          <a:p>
            <a:r>
              <a:rPr lang="zh-TW" altLang="en-US" sz="28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> </a:t>
            </a:r>
            <a:endParaRPr lang="en-US" altLang="zh-TW" sz="2800" b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/>
            </a:endParaRPr>
          </a:p>
          <a:p>
            <a:r>
              <a:rPr lang="en-US" altLang="zh-TW" sz="3500" dirty="0" smtClean="0">
                <a:solidFill>
                  <a:srgbClr val="006600"/>
                </a:solidFill>
                <a:latin typeface="微軟正黑體"/>
                <a:ea typeface="微軟正黑體"/>
              </a:rPr>
              <a:t>   </a:t>
            </a:r>
            <a:r>
              <a:rPr lang="zh-TW" altLang="zh-TW" sz="3800" dirty="0" smtClean="0">
                <a:solidFill>
                  <a:srgbClr val="006600"/>
                </a:solidFill>
                <a:latin typeface="微軟正黑體"/>
                <a:ea typeface="微軟正黑體"/>
              </a:rPr>
              <a:t>作品</a:t>
            </a:r>
            <a:r>
              <a:rPr lang="zh-TW" altLang="zh-TW" sz="3800" dirty="0">
                <a:solidFill>
                  <a:srgbClr val="006600"/>
                </a:solidFill>
                <a:latin typeface="微軟正黑體"/>
                <a:ea typeface="微軟正黑體"/>
              </a:rPr>
              <a:t>名稱：小人溶解</a:t>
            </a:r>
            <a:r>
              <a:rPr lang="zh-TW" altLang="zh-TW" sz="3800" dirty="0" smtClean="0">
                <a:solidFill>
                  <a:srgbClr val="006600"/>
                </a:solidFill>
                <a:latin typeface="微軟正黑體"/>
                <a:ea typeface="微軟正黑體"/>
              </a:rPr>
              <a:t>術</a:t>
            </a:r>
            <a:endParaRPr lang="en-US" altLang="zh-TW" sz="3800" dirty="0" smtClean="0">
              <a:solidFill>
                <a:srgbClr val="006600"/>
              </a:solidFill>
              <a:latin typeface="微軟正黑體"/>
              <a:ea typeface="微軟正黑體"/>
            </a:endParaRPr>
          </a:p>
          <a:p>
            <a:r>
              <a:rPr lang="en-US" altLang="zh-TW" sz="32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  <a:t/>
            </a:r>
            <a:br>
              <a:rPr lang="en-US" altLang="zh-TW" sz="32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/>
              </a:rPr>
            </a:b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96752" y="4355976"/>
            <a:ext cx="41764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指導</a:t>
            </a:r>
            <a:r>
              <a:rPr lang="zh-TW" altLang="zh-TW" sz="3200" b="1" dirty="0">
                <a:solidFill>
                  <a:srgbClr val="002060"/>
                </a:solidFill>
                <a:latin typeface="微軟正黑體"/>
                <a:ea typeface="微軟正黑體"/>
              </a:rPr>
              <a:t>老師：呂 慈 恩 </a:t>
            </a:r>
            <a:r>
              <a:rPr lang="en-US" altLang="zh-TW" sz="3200" b="1" dirty="0">
                <a:solidFill>
                  <a:srgbClr val="002060"/>
                </a:solidFill>
                <a:latin typeface="微軟正黑體"/>
                <a:ea typeface="微軟正黑體"/>
              </a:rPr>
              <a:t/>
            </a:r>
            <a:br>
              <a:rPr lang="en-US" altLang="zh-TW" sz="3200" b="1" dirty="0">
                <a:solidFill>
                  <a:srgbClr val="002060"/>
                </a:solidFill>
                <a:latin typeface="微軟正黑體"/>
                <a:ea typeface="微軟正黑體"/>
              </a:rPr>
            </a:br>
            <a:r>
              <a:rPr lang="en-US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/>
            </a:r>
            <a:br>
              <a:rPr lang="en-US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</a:br>
            <a:r>
              <a:rPr lang="zh-TW" altLang="zh-TW" sz="30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同學</a:t>
            </a:r>
            <a:r>
              <a:rPr lang="zh-TW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：</a:t>
            </a:r>
            <a:r>
              <a:rPr lang="zh-TW" altLang="en-US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張媛媛</a:t>
            </a:r>
            <a:r>
              <a:rPr lang="en-US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/>
            </a:r>
            <a:br>
              <a:rPr lang="en-US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</a:br>
            <a:r>
              <a:rPr lang="zh-TW" altLang="en-US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            </a:t>
            </a:r>
            <a:r>
              <a:rPr lang="zh-TW" altLang="zh-TW" sz="30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王志誠</a:t>
            </a:r>
            <a:r>
              <a:rPr lang="en-US" altLang="zh-TW" sz="30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  </a:t>
            </a:r>
            <a:r>
              <a:rPr lang="zh-TW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林秉達</a:t>
            </a:r>
            <a:br>
              <a:rPr lang="zh-TW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</a:br>
            <a:r>
              <a:rPr lang="zh-TW" altLang="en-US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            </a:t>
            </a:r>
            <a:r>
              <a:rPr lang="zh-TW" altLang="zh-TW" sz="30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吳孟庭</a:t>
            </a:r>
            <a:r>
              <a:rPr lang="en-US" altLang="zh-TW" sz="3000" b="1" dirty="0" smtClean="0">
                <a:solidFill>
                  <a:srgbClr val="002060"/>
                </a:solidFill>
                <a:latin typeface="微軟正黑體"/>
                <a:ea typeface="微軟正黑體"/>
              </a:rPr>
              <a:t>  </a:t>
            </a:r>
            <a:r>
              <a:rPr lang="zh-TW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  <a:t>彭浩群</a:t>
            </a:r>
            <a:br>
              <a:rPr lang="zh-TW" altLang="zh-TW" sz="3000" b="1" dirty="0">
                <a:solidFill>
                  <a:srgbClr val="002060"/>
                </a:solidFill>
                <a:latin typeface="微軟正黑體"/>
                <a:ea typeface="微軟正黑體"/>
              </a:rPr>
            </a:br>
            <a:endParaRPr lang="zh-TW" altLang="en-US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1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</TotalTime>
  <Words>19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角度</vt:lpstr>
      <vt:lpstr> 恭賀  國 企 系 </vt:lpstr>
    </vt:vector>
  </TitlesOfParts>
  <Company>cyu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恭賀  國 企 系     參加「 2012第三屆育企盃全國創意創                新創業競賽」                           榮獲： 第 二 名                  作品名稱：小人溶解術                 指導老師：呂 慈 恩                 同學：張媛媛                            王志誠  林秉達                            吳孟庭  彭浩群</dc:title>
  <dc:creator>blueskey</dc:creator>
  <cp:lastModifiedBy>羢姐</cp:lastModifiedBy>
  <cp:revision>7</cp:revision>
  <dcterms:created xsi:type="dcterms:W3CDTF">2012-11-29T06:50:50Z</dcterms:created>
  <dcterms:modified xsi:type="dcterms:W3CDTF">2015-10-30T03:40:06Z</dcterms:modified>
</cp:coreProperties>
</file>