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336600"/>
    <a:srgbClr val="FF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2742" y="-12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540001"/>
            <a:ext cx="5657850" cy="3458633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6096000"/>
            <a:ext cx="4846320" cy="1422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A858-B1CF-45A9-A9CE-F33158C2D795}" type="datetimeFigureOut">
              <a:rPr lang="zh-TW" altLang="en-US" smtClean="0"/>
              <a:pPr/>
              <a:t>2015/10/30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1CA2-6E47-46CF-8FB3-509A078BD04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A858-B1CF-45A9-A9CE-F33158C2D795}" type="datetimeFigureOut">
              <a:rPr lang="zh-TW" altLang="en-US" smtClean="0"/>
              <a:pPr/>
              <a:t>2015/10/30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1CA2-6E47-46CF-8FB3-509A078BD04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314450" cy="7802033"/>
          </a:xfrm>
        </p:spPr>
        <p:txBody>
          <a:bodyPr vert="eaVert" anchor="b" anchorCtr="0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A858-B1CF-45A9-A9CE-F33158C2D795}" type="datetimeFigureOut">
              <a:rPr lang="zh-TW" altLang="en-US" smtClean="0"/>
              <a:pPr/>
              <a:t>2015/10/30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1CA2-6E47-46CF-8FB3-509A078BD04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A858-B1CF-45A9-A9CE-F33158C2D795}" type="datetimeFigureOut">
              <a:rPr lang="zh-TW" altLang="en-US" smtClean="0"/>
              <a:pPr/>
              <a:t>2015/10/30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1CA2-6E47-46CF-8FB3-509A078BD04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7315200"/>
            <a:ext cx="5744765" cy="1557867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5137151"/>
            <a:ext cx="4601765" cy="217805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A858-B1CF-45A9-A9CE-F33158C2D795}" type="datetimeFigureOut">
              <a:rPr lang="zh-TW" altLang="en-US" smtClean="0"/>
              <a:pPr/>
              <a:t>2015/10/30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1CA2-6E47-46CF-8FB3-509A078BD04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048256"/>
            <a:ext cx="2743200" cy="6120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14700" y="2048256"/>
            <a:ext cx="2743200" cy="6120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A858-B1CF-45A9-A9CE-F33158C2D795}" type="datetimeFigureOut">
              <a:rPr lang="zh-TW" altLang="en-US" smtClean="0"/>
              <a:pPr/>
              <a:t>2015/10/30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1CA2-6E47-46CF-8FB3-509A078BD04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2743200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274320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14700" y="2046817"/>
            <a:ext cx="2743200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14700" y="2899833"/>
            <a:ext cx="274320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A858-B1CF-45A9-A9CE-F33158C2D795}" type="datetimeFigureOut">
              <a:rPr lang="zh-TW" altLang="en-US" smtClean="0"/>
              <a:pPr/>
              <a:t>2015/10/30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1CA2-6E47-46CF-8FB3-509A078BD04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A858-B1CF-45A9-A9CE-F33158C2D795}" type="datetimeFigureOut">
              <a:rPr lang="zh-TW" altLang="en-US" smtClean="0"/>
              <a:pPr/>
              <a:t>2015/10/30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1CA2-6E47-46CF-8FB3-509A078BD04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A858-B1CF-45A9-A9CE-F33158C2D795}" type="datetimeFigureOut">
              <a:rPr lang="zh-TW" altLang="en-US" smtClean="0"/>
              <a:pPr/>
              <a:t>2015/10/30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1CA2-6E47-46CF-8FB3-509A078BD04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7327392"/>
            <a:ext cx="5829300" cy="79248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599" y="8128000"/>
            <a:ext cx="5829301" cy="812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A858-B1CF-45A9-A9CE-F33158C2D795}" type="datetimeFigureOut">
              <a:rPr lang="zh-TW" altLang="en-US" smtClean="0"/>
              <a:pPr/>
              <a:t>2015/10/30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1CA2-6E47-46CF-8FB3-509A078BD04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600" y="508000"/>
            <a:ext cx="5829300" cy="659045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" y="7327037"/>
            <a:ext cx="5829300" cy="792835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343650" cy="731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314" y="8128000"/>
            <a:ext cx="5829300" cy="816864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7A858-B1CF-45A9-A9CE-F33158C2D795}" type="datetimeFigureOut">
              <a:rPr lang="zh-TW" altLang="en-US" smtClean="0"/>
              <a:pPr/>
              <a:t>2015/10/30</a:t>
            </a:fld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F1CA2-6E47-46CF-8FB3-509A078BD04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715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5715000" cy="640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343650" y="0"/>
            <a:ext cx="514350" cy="914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43650" y="7315200"/>
            <a:ext cx="51435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98841" y="7531947"/>
            <a:ext cx="411480" cy="52832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EEF1CA2-6E47-46CF-8FB3-509A078BD04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4999726" y="5505027"/>
            <a:ext cx="315637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4952314" y="2301240"/>
            <a:ext cx="325119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8B7A858-B1CF-45A9-A9CE-F33158C2D795}" type="datetimeFigureOut">
              <a:rPr lang="zh-TW" altLang="en-US" smtClean="0"/>
              <a:pPr/>
              <a:t>2015/10/30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4800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  <a:cs typeface="Times New Roman"/>
              </a:rPr>
              <a:t>恭賀 國企系</a:t>
            </a:r>
            <a:endParaRPr lang="zh-TW" altLang="en-US" dirty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026" name="Picture 2" descr="C:\Users\blueskey\Desktop\王志誠20121124\logo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97152" y="3635896"/>
            <a:ext cx="1980828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/>
          <p:cNvSpPr/>
          <p:nvPr/>
        </p:nvSpPr>
        <p:spPr>
          <a:xfrm>
            <a:off x="188640" y="2123728"/>
            <a:ext cx="61206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3200" b="1" dirty="0">
                <a:latin typeface="微軟正黑體" pitchFamily="34" charset="-120"/>
                <a:ea typeface="微軟正黑體" pitchFamily="34" charset="-120"/>
                <a:cs typeface="Times New Roman"/>
              </a:rPr>
              <a:t>參加</a:t>
            </a:r>
            <a:r>
              <a:rPr lang="zh-TW" altLang="zh-TW" sz="3200" b="1" dirty="0" smtClean="0">
                <a:latin typeface="微軟正黑體" pitchFamily="34" charset="-120"/>
                <a:ea typeface="微軟正黑體" pitchFamily="34" charset="-120"/>
                <a:cs typeface="Times New Roman"/>
              </a:rPr>
              <a:t>「全國</a:t>
            </a:r>
            <a:r>
              <a:rPr lang="zh-TW" altLang="zh-TW" sz="3200" b="1" dirty="0">
                <a:latin typeface="微軟正黑體" pitchFamily="34" charset="-120"/>
                <a:ea typeface="微軟正黑體" pitchFamily="34" charset="-120"/>
                <a:cs typeface="Times New Roman"/>
              </a:rPr>
              <a:t>技專院校商店創新經營決策競賽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  <a:cs typeface="Times New Roman"/>
              </a:rPr>
              <a:t>-</a:t>
            </a:r>
            <a:r>
              <a:rPr lang="zh-TW" altLang="zh-TW" sz="3200" b="1" dirty="0">
                <a:latin typeface="微軟正黑體" pitchFamily="34" charset="-120"/>
                <a:ea typeface="微軟正黑體" pitchFamily="34" charset="-120"/>
                <a:cs typeface="Times New Roman"/>
              </a:rPr>
              <a:t>創新行銷達人」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268760" y="3563888"/>
            <a:ext cx="30963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36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/>
              </a:rPr>
              <a:t>榮獲</a:t>
            </a:r>
            <a:r>
              <a:rPr lang="zh-TW" altLang="zh-TW" sz="3600" b="1" dirty="0" smtClean="0">
                <a:solidFill>
                  <a:srgbClr val="FF0000"/>
                </a:solidFill>
                <a:effectLst/>
                <a:latin typeface="微軟正黑體" pitchFamily="34" charset="-120"/>
                <a:ea typeface="微軟正黑體" pitchFamily="34" charset="-120"/>
                <a:cs typeface="Times New Roman"/>
              </a:rPr>
              <a:t> </a:t>
            </a:r>
            <a:r>
              <a:rPr lang="en-US" altLang="zh-TW" sz="3600" b="1" dirty="0" smtClean="0">
                <a:solidFill>
                  <a:srgbClr val="FF0000"/>
                </a:solidFill>
                <a:effectLst/>
                <a:latin typeface="微軟正黑體" pitchFamily="34" charset="-120"/>
                <a:ea typeface="微軟正黑體" pitchFamily="34" charset="-120"/>
                <a:cs typeface="Times New Roman"/>
              </a:rPr>
              <a:t>  </a:t>
            </a:r>
            <a:r>
              <a:rPr lang="zh-TW" altLang="zh-TW" sz="3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/>
              </a:rPr>
              <a:t>第二</a:t>
            </a:r>
            <a:r>
              <a:rPr lang="zh-TW" altLang="zh-TW" sz="36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/>
              </a:rPr>
              <a:t>名</a:t>
            </a:r>
            <a:endParaRPr lang="zh-TW" altLang="en-US" sz="36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66682" y="6228184"/>
            <a:ext cx="414046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3000" b="1" kern="100" dirty="0" smtClean="0">
                <a:solidFill>
                  <a:srgbClr val="6600CC"/>
                </a:solidFill>
                <a:latin typeface="微軟正黑體" pitchFamily="34" charset="-120"/>
                <a:ea typeface="微軟正黑體" pitchFamily="34" charset="-120"/>
                <a:cs typeface="Times New Roman"/>
              </a:rPr>
              <a:t>指導</a:t>
            </a:r>
            <a:r>
              <a:rPr lang="zh-TW" altLang="zh-TW" sz="3000" b="1" kern="100" dirty="0">
                <a:solidFill>
                  <a:srgbClr val="6600CC"/>
                </a:solidFill>
                <a:latin typeface="微軟正黑體" pitchFamily="34" charset="-120"/>
                <a:ea typeface="微軟正黑體" pitchFamily="34" charset="-120"/>
                <a:cs typeface="Times New Roman"/>
              </a:rPr>
              <a:t>老師：呂 慈 恩 </a:t>
            </a:r>
            <a:endParaRPr lang="en-US" altLang="zh-TW" sz="3000" b="1" kern="100" dirty="0" smtClean="0">
              <a:solidFill>
                <a:srgbClr val="6600CC"/>
              </a:solidFill>
              <a:latin typeface="微軟正黑體" pitchFamily="34" charset="-120"/>
              <a:ea typeface="微軟正黑體" pitchFamily="34" charset="-120"/>
              <a:cs typeface="Times New Roman"/>
            </a:endParaRPr>
          </a:p>
          <a:p>
            <a:pPr>
              <a:spcAft>
                <a:spcPts val="0"/>
              </a:spcAft>
            </a:pPr>
            <a:endParaRPr lang="zh-TW" altLang="zh-TW" sz="3000" b="1" kern="100" dirty="0">
              <a:solidFill>
                <a:srgbClr val="6600CC"/>
              </a:solidFill>
              <a:latin typeface="微軟正黑體" pitchFamily="34" charset="-120"/>
              <a:ea typeface="微軟正黑體" pitchFamily="34" charset="-120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zh-TW" altLang="zh-TW" sz="3000" b="1" kern="100" dirty="0">
                <a:solidFill>
                  <a:srgbClr val="6600CC"/>
                </a:solidFill>
                <a:latin typeface="微軟正黑體" pitchFamily="34" charset="-120"/>
                <a:ea typeface="微軟正黑體" pitchFamily="34" charset="-120"/>
                <a:cs typeface="Times New Roman"/>
              </a:rPr>
              <a:t>同學：王志誠</a:t>
            </a:r>
            <a:r>
              <a:rPr lang="en-US" altLang="zh-TW" sz="3000" b="1" kern="100" dirty="0">
                <a:solidFill>
                  <a:srgbClr val="6600CC"/>
                </a:solidFill>
                <a:latin typeface="微軟正黑體" pitchFamily="34" charset="-120"/>
                <a:ea typeface="微軟正黑體" pitchFamily="34" charset="-120"/>
                <a:cs typeface="Times New Roman"/>
              </a:rPr>
              <a:t>  </a:t>
            </a:r>
            <a:endParaRPr lang="en-US" altLang="zh-TW" sz="3000" b="1" kern="100" dirty="0" smtClean="0">
              <a:solidFill>
                <a:srgbClr val="6600CC"/>
              </a:solidFill>
              <a:latin typeface="微軟正黑體" pitchFamily="34" charset="-120"/>
              <a:ea typeface="微軟正黑體" pitchFamily="34" charset="-120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zh-TW" sz="3000" b="1" kern="100" dirty="0" smtClean="0">
                <a:solidFill>
                  <a:srgbClr val="6600CC"/>
                </a:solidFill>
                <a:latin typeface="微軟正黑體" pitchFamily="34" charset="-120"/>
                <a:ea typeface="微軟正黑體" pitchFamily="34" charset="-120"/>
                <a:cs typeface="Times New Roman"/>
              </a:rPr>
              <a:t>            </a:t>
            </a:r>
            <a:r>
              <a:rPr lang="zh-TW" altLang="zh-TW" sz="3000" b="1" kern="100" dirty="0" smtClean="0">
                <a:solidFill>
                  <a:srgbClr val="6600CC"/>
                </a:solidFill>
                <a:latin typeface="微軟正黑體" pitchFamily="34" charset="-120"/>
                <a:ea typeface="微軟正黑體" pitchFamily="34" charset="-120"/>
                <a:cs typeface="Times New Roman"/>
              </a:rPr>
              <a:t>張媛媛</a:t>
            </a:r>
            <a:r>
              <a:rPr lang="en-US" altLang="zh-TW" sz="3000" b="1" kern="100" dirty="0" smtClean="0">
                <a:solidFill>
                  <a:srgbClr val="6600CC"/>
                </a:solidFill>
                <a:latin typeface="微軟正黑體" pitchFamily="34" charset="-120"/>
                <a:ea typeface="微軟正黑體" pitchFamily="34" charset="-120"/>
                <a:cs typeface="Times New Roman"/>
              </a:rPr>
              <a:t> </a:t>
            </a:r>
            <a:r>
              <a:rPr lang="zh-TW" altLang="zh-TW" sz="3000" b="1" dirty="0" smtClean="0">
                <a:solidFill>
                  <a:srgbClr val="6600CC"/>
                </a:solidFill>
                <a:latin typeface="微軟正黑體" pitchFamily="34" charset="-120"/>
                <a:ea typeface="微軟正黑體" pitchFamily="34" charset="-120"/>
                <a:cs typeface="Times New Roman"/>
              </a:rPr>
              <a:t>林秉達</a:t>
            </a:r>
            <a:endParaRPr lang="zh-TW" altLang="zh-TW" sz="3000" b="1" kern="100" dirty="0">
              <a:solidFill>
                <a:srgbClr val="6600CC"/>
              </a:solidFill>
              <a:latin typeface="微軟正黑體" pitchFamily="34" charset="-120"/>
              <a:ea typeface="微軟正黑體" pitchFamily="34" charset="-120"/>
              <a:cs typeface="Times New Roman"/>
            </a:endParaRPr>
          </a:p>
          <a:p>
            <a:r>
              <a:rPr lang="en-US" altLang="zh-TW" sz="3000" b="1" dirty="0" smtClean="0">
                <a:solidFill>
                  <a:srgbClr val="6600CC"/>
                </a:solidFill>
                <a:latin typeface="微軟正黑體" pitchFamily="34" charset="-120"/>
                <a:ea typeface="微軟正黑體" pitchFamily="34" charset="-120"/>
                <a:cs typeface="Times New Roman"/>
              </a:rPr>
              <a:t>            </a:t>
            </a:r>
            <a:r>
              <a:rPr lang="zh-TW" altLang="zh-TW" sz="3000" b="1" dirty="0" smtClean="0">
                <a:solidFill>
                  <a:srgbClr val="6600CC"/>
                </a:solidFill>
                <a:latin typeface="微軟正黑體" pitchFamily="34" charset="-120"/>
                <a:ea typeface="微軟正黑體" pitchFamily="34" charset="-120"/>
                <a:cs typeface="Times New Roman"/>
              </a:rPr>
              <a:t>彭</a:t>
            </a:r>
            <a:r>
              <a:rPr lang="zh-TW" altLang="zh-TW" sz="3000" b="1" dirty="0">
                <a:solidFill>
                  <a:srgbClr val="6600CC"/>
                </a:solidFill>
                <a:latin typeface="微軟正黑體" pitchFamily="34" charset="-120"/>
                <a:ea typeface="微軟正黑體" pitchFamily="34" charset="-120"/>
                <a:cs typeface="Times New Roman"/>
              </a:rPr>
              <a:t>浩群</a:t>
            </a:r>
            <a:r>
              <a:rPr lang="zh-TW" altLang="zh-TW" sz="3000" b="1" dirty="0" smtClean="0">
                <a:solidFill>
                  <a:srgbClr val="6600CC"/>
                </a:solidFill>
                <a:latin typeface="微軟正黑體" pitchFamily="34" charset="-120"/>
                <a:ea typeface="微軟正黑體" pitchFamily="34" charset="-120"/>
                <a:cs typeface="Times New Roman"/>
              </a:rPr>
              <a:t> </a:t>
            </a:r>
            <a:r>
              <a:rPr lang="zh-TW" altLang="zh-TW" sz="3000" b="1" dirty="0">
                <a:solidFill>
                  <a:srgbClr val="6600CC"/>
                </a:solidFill>
                <a:latin typeface="微軟正黑體" pitchFamily="34" charset="-120"/>
                <a:ea typeface="微軟正黑體" pitchFamily="34" charset="-120"/>
                <a:cs typeface="Times New Roman"/>
              </a:rPr>
              <a:t>吳孟庭</a:t>
            </a:r>
            <a:endParaRPr lang="zh-TW" altLang="en-US" sz="3000" b="1" dirty="0">
              <a:solidFill>
                <a:srgbClr val="6600CC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88640" y="4499992"/>
            <a:ext cx="4896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zh-TW" sz="2400" b="1" kern="100" dirty="0">
                <a:latin typeface="微軟正黑體" pitchFamily="34" charset="-120"/>
                <a:ea typeface="微軟正黑體" pitchFamily="34" charset="-120"/>
                <a:cs typeface="Times New Roman"/>
              </a:rPr>
              <a:t>提案企劃書</a:t>
            </a:r>
            <a:r>
              <a:rPr lang="zh-TW" altLang="zh-TW" sz="2400" b="1" kern="100" dirty="0" smtClean="0">
                <a:latin typeface="微軟正黑體" pitchFamily="34" charset="-120"/>
                <a:ea typeface="微軟正黑體" pitchFamily="34" charset="-120"/>
                <a:cs typeface="Times New Roman"/>
              </a:rPr>
              <a:t>：</a:t>
            </a:r>
            <a:endParaRPr lang="en-US" altLang="zh-TW" sz="2400" b="1" kern="100" dirty="0" smtClean="0">
              <a:latin typeface="微軟正黑體" pitchFamily="34" charset="-120"/>
              <a:ea typeface="微軟正黑體" pitchFamily="34" charset="-120"/>
              <a:cs typeface="Times New Roman"/>
            </a:endParaRPr>
          </a:p>
          <a:p>
            <a:pPr lvl="0"/>
            <a:r>
              <a:rPr lang="en-US" altLang="zh-TW" sz="2400" b="1" kern="100" dirty="0">
                <a:latin typeface="微軟正黑體" pitchFamily="34" charset="-120"/>
                <a:ea typeface="微軟正黑體" pitchFamily="34" charset="-120"/>
                <a:cs typeface="Times New Roman"/>
              </a:rPr>
              <a:t> </a:t>
            </a:r>
            <a:r>
              <a:rPr lang="en-US" altLang="zh-TW" sz="2400" b="1" kern="100" dirty="0" smtClean="0">
                <a:latin typeface="微軟正黑體" pitchFamily="34" charset="-120"/>
                <a:ea typeface="微軟正黑體" pitchFamily="34" charset="-120"/>
                <a:cs typeface="Times New Roman"/>
              </a:rPr>
              <a:t>      </a:t>
            </a:r>
            <a:r>
              <a:rPr lang="zh-TW" altLang="zh-TW" sz="2400" b="1" kern="0" dirty="0" smtClean="0">
                <a:latin typeface="微軟正黑體" pitchFamily="34" charset="-120"/>
                <a:ea typeface="微軟正黑體" pitchFamily="34" charset="-120"/>
                <a:cs typeface="DFKaiShu-SB-Estd-BF"/>
              </a:rPr>
              <a:t>現代化</a:t>
            </a:r>
            <a:r>
              <a:rPr lang="zh-TW" altLang="zh-TW" sz="2400" b="1" kern="0" dirty="0">
                <a:latin typeface="微軟正黑體" pitchFamily="34" charset="-120"/>
                <a:ea typeface="微軟正黑體" pitchFamily="34" charset="-120"/>
                <a:cs typeface="DFKaiShu-SB-Estd-BF"/>
              </a:rPr>
              <a:t>便利商虛擬整合之策略</a:t>
            </a:r>
            <a:r>
              <a:rPr lang="en-US" altLang="zh-TW" sz="2400" b="1" kern="0" dirty="0">
                <a:latin typeface="微軟正黑體" pitchFamily="34" charset="-120"/>
                <a:ea typeface="微軟正黑體" pitchFamily="34" charset="-120"/>
                <a:cs typeface="DFKaiShu-SB-Estd-BF"/>
              </a:rPr>
              <a:t> </a:t>
            </a:r>
            <a:r>
              <a:rPr lang="en-US" altLang="zh-TW" sz="2400" b="1" kern="0" dirty="0" smtClean="0">
                <a:latin typeface="微軟正黑體" pitchFamily="34" charset="-120"/>
                <a:ea typeface="微軟正黑體" pitchFamily="34" charset="-120"/>
                <a:cs typeface="DFKaiShu-SB-Estd-BF"/>
              </a:rPr>
              <a:t>-</a:t>
            </a:r>
            <a:r>
              <a:rPr lang="en-US" altLang="zh-TW" sz="2400" b="1" kern="0" dirty="0" smtClean="0">
                <a:latin typeface="微軟正黑體" pitchFamily="34" charset="-120"/>
                <a:ea typeface="微軟正黑體" pitchFamily="34" charset="-120"/>
                <a:cs typeface="Times New Roman"/>
              </a:rPr>
              <a:t> </a:t>
            </a:r>
            <a:r>
              <a:rPr lang="zh-TW" altLang="zh-TW" sz="2400" b="1" kern="0" dirty="0">
                <a:latin typeface="微軟正黑體" pitchFamily="34" charset="-120"/>
                <a:ea typeface="微軟正黑體" pitchFamily="34" charset="-120"/>
                <a:cs typeface="Times New Roman"/>
              </a:rPr>
              <a:t>「</a:t>
            </a:r>
            <a:r>
              <a:rPr lang="en-US" altLang="zh-TW" sz="2400" b="1" kern="0" dirty="0">
                <a:latin typeface="微軟正黑體" pitchFamily="34" charset="-120"/>
                <a:ea typeface="微軟正黑體" pitchFamily="34" charset="-120"/>
                <a:cs typeface="DFKaiShu-SB-Estd-BF"/>
              </a:rPr>
              <a:t>Anytime and Anywhere</a:t>
            </a:r>
            <a:r>
              <a:rPr lang="zh-TW" altLang="zh-TW" sz="2400" b="1" kern="0" dirty="0">
                <a:latin typeface="微軟正黑體" pitchFamily="34" charset="-120"/>
                <a:ea typeface="微軟正黑體" pitchFamily="34" charset="-120"/>
                <a:cs typeface="DFKaiShu-SB-Estd-BF"/>
              </a:rPr>
              <a:t>」</a:t>
            </a:r>
            <a:endParaRPr lang="zh-TW" altLang="zh-TW" sz="2400" kern="100" dirty="0">
              <a:latin typeface="微軟正黑體" pitchFamily="34" charset="-120"/>
              <a:ea typeface="微軟正黑體" pitchFamily="34" charset="-12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47699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相鄰">
  <a:themeElements>
    <a:clrScheme name="相鄰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相鄰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</TotalTime>
  <Words>59</Words>
  <Application>Microsoft Office PowerPoint</Application>
  <PresentationFormat>如螢幕大小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相鄰</vt:lpstr>
      <vt:lpstr>恭賀 國企系</vt:lpstr>
    </vt:vector>
  </TitlesOfParts>
  <Company>cyu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恭賀 國企系</dc:title>
  <dc:creator>blueskey</dc:creator>
  <cp:lastModifiedBy>羢姐</cp:lastModifiedBy>
  <cp:revision>3</cp:revision>
  <dcterms:created xsi:type="dcterms:W3CDTF">2012-11-29T07:14:25Z</dcterms:created>
  <dcterms:modified xsi:type="dcterms:W3CDTF">2015-10-30T03:41:07Z</dcterms:modified>
</cp:coreProperties>
</file>