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94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AF606853-7671-496A-8E4F-DF71F8EC918B}" styleName="深色樣式 1 - 輔色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237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512-7ECB-423D-B833-A6ABFD189EB3}" type="datetimeFigureOut">
              <a:rPr lang="zh-TW" altLang="en-US" smtClean="0"/>
              <a:t>2022/10/24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2D84-E7E5-43AC-BADF-EA498998078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280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512-7ECB-423D-B833-A6ABFD189EB3}" type="datetimeFigureOut">
              <a:rPr lang="zh-TW" altLang="en-US" smtClean="0"/>
              <a:t>2022/10/24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2D84-E7E5-43AC-BADF-EA498998078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5756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512-7ECB-423D-B833-A6ABFD189EB3}" type="datetimeFigureOut">
              <a:rPr lang="zh-TW" altLang="en-US" smtClean="0"/>
              <a:t>2022/10/24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2D84-E7E5-43AC-BADF-EA498998078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967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512-7ECB-423D-B833-A6ABFD189EB3}" type="datetimeFigureOut">
              <a:rPr lang="zh-TW" altLang="en-US" smtClean="0"/>
              <a:t>2022/10/24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2D84-E7E5-43AC-BADF-EA498998078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154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512-7ECB-423D-B833-A6ABFD189EB3}" type="datetimeFigureOut">
              <a:rPr lang="zh-TW" altLang="en-US" smtClean="0"/>
              <a:t>2022/10/24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2D84-E7E5-43AC-BADF-EA498998078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6927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512-7ECB-423D-B833-A6ABFD189EB3}" type="datetimeFigureOut">
              <a:rPr lang="zh-TW" altLang="en-US" smtClean="0"/>
              <a:t>2022/10/24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2D84-E7E5-43AC-BADF-EA498998078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7327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512-7ECB-423D-B833-A6ABFD189EB3}" type="datetimeFigureOut">
              <a:rPr lang="zh-TW" altLang="en-US" smtClean="0"/>
              <a:t>2022/10/24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2D84-E7E5-43AC-BADF-EA498998078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6525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512-7ECB-423D-B833-A6ABFD189EB3}" type="datetimeFigureOut">
              <a:rPr lang="zh-TW" altLang="en-US" smtClean="0"/>
              <a:t>2022/10/24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2D84-E7E5-43AC-BADF-EA498998078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1810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512-7ECB-423D-B833-A6ABFD189EB3}" type="datetimeFigureOut">
              <a:rPr lang="zh-TW" altLang="en-US" smtClean="0"/>
              <a:t>2022/10/24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2D84-E7E5-43AC-BADF-EA498998078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4676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512-7ECB-423D-B833-A6ABFD189EB3}" type="datetimeFigureOut">
              <a:rPr lang="zh-TW" altLang="en-US" smtClean="0"/>
              <a:t>2022/10/24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2D84-E7E5-43AC-BADF-EA498998078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8293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F512-7ECB-423D-B833-A6ABFD189EB3}" type="datetimeFigureOut">
              <a:rPr lang="zh-TW" altLang="en-US" smtClean="0"/>
              <a:t>2022/10/24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2D84-E7E5-43AC-BADF-EA498998078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9012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4F512-7ECB-423D-B833-A6ABFD189EB3}" type="datetimeFigureOut">
              <a:rPr lang="zh-TW" altLang="en-US" smtClean="0"/>
              <a:t>2022/10/24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82D84-E7E5-43AC-BADF-EA498998078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0769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群組 2"/>
          <p:cNvGrpSpPr/>
          <p:nvPr/>
        </p:nvGrpSpPr>
        <p:grpSpPr>
          <a:xfrm>
            <a:off x="174317" y="780404"/>
            <a:ext cx="9239250" cy="983277"/>
            <a:chOff x="152400" y="183362"/>
            <a:chExt cx="9239250" cy="983277"/>
          </a:xfrm>
        </p:grpSpPr>
        <p:grpSp>
          <p:nvGrpSpPr>
            <p:cNvPr id="25" name="群組 24"/>
            <p:cNvGrpSpPr/>
            <p:nvPr/>
          </p:nvGrpSpPr>
          <p:grpSpPr>
            <a:xfrm>
              <a:off x="152400" y="183363"/>
              <a:ext cx="9239250" cy="983276"/>
              <a:chOff x="633495" y="441190"/>
              <a:chExt cx="8404280" cy="899072"/>
            </a:xfrm>
          </p:grpSpPr>
          <p:sp>
            <p:nvSpPr>
              <p:cNvPr id="22" name="＞形箭號 21"/>
              <p:cNvSpPr/>
              <p:nvPr/>
            </p:nvSpPr>
            <p:spPr>
              <a:xfrm>
                <a:off x="633495" y="525396"/>
                <a:ext cx="876300" cy="814866"/>
              </a:xfrm>
              <a:prstGeom prst="chevron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＞形箭號 22"/>
              <p:cNvSpPr/>
              <p:nvPr/>
            </p:nvSpPr>
            <p:spPr>
              <a:xfrm rot="10800000">
                <a:off x="8161475" y="525396"/>
                <a:ext cx="876300" cy="814866"/>
              </a:xfrm>
              <a:prstGeom prst="chevron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矩形 23"/>
              <p:cNvSpPr/>
              <p:nvPr/>
            </p:nvSpPr>
            <p:spPr>
              <a:xfrm>
                <a:off x="1071645" y="441190"/>
                <a:ext cx="7567856" cy="76944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sp>
          <p:nvSpPr>
            <p:cNvPr id="20" name="文字方塊 19"/>
            <p:cNvSpPr txBox="1"/>
            <p:nvPr/>
          </p:nvSpPr>
          <p:spPr>
            <a:xfrm>
              <a:off x="841875" y="183362"/>
              <a:ext cx="824013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440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111</a:t>
              </a:r>
              <a:r>
                <a:rPr lang="zh-TW" altLang="en-US" sz="440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學年</a:t>
              </a:r>
              <a:r>
                <a:rPr lang="zh-TW" altLang="en-US" sz="44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度國企系校外廠商名單</a:t>
              </a:r>
              <a:endPara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sp>
        <p:nvSpPr>
          <p:cNvPr id="21" name="矩形 20"/>
          <p:cNvSpPr/>
          <p:nvPr/>
        </p:nvSpPr>
        <p:spPr>
          <a:xfrm>
            <a:off x="2554598" y="1763681"/>
            <a:ext cx="4478687" cy="1043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TW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台灣高鐵</a:t>
            </a:r>
            <a:endParaRPr lang="en-US" altLang="zh-TW" sz="28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lnSpc>
                <a:spcPct val="150000"/>
              </a:lnSpc>
            </a:pPr>
            <a:r>
              <a:rPr lang="en-US" altLang="zh-TW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FedEX</a:t>
            </a:r>
            <a:r>
              <a:rPr lang="zh-TW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聯邦</a:t>
            </a:r>
            <a:r>
              <a:rPr lang="zh-TW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快遞</a:t>
            </a:r>
            <a:endParaRPr lang="en-US" altLang="zh-TW" sz="28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lnSpc>
                <a:spcPct val="150000"/>
              </a:lnSpc>
            </a:pPr>
            <a:r>
              <a:rPr lang="en-US" altLang="zh-TW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DHL</a:t>
            </a:r>
            <a:r>
              <a:rPr lang="zh-TW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國際快遞</a:t>
            </a:r>
            <a:endParaRPr lang="en-US" altLang="zh-TW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lnSpc>
                <a:spcPct val="150000"/>
              </a:lnSpc>
            </a:pPr>
            <a:r>
              <a:rPr lang="zh-TW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大</a:t>
            </a:r>
            <a:r>
              <a:rPr lang="zh-TW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昌華</a:t>
            </a:r>
            <a:r>
              <a:rPr lang="zh-TW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嘉</a:t>
            </a:r>
            <a:endParaRPr lang="en-US" altLang="zh-TW" sz="28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lnSpc>
                <a:spcPct val="150000"/>
              </a:lnSpc>
            </a:pPr>
            <a:r>
              <a:rPr lang="zh-TW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昇</a:t>
            </a:r>
            <a:r>
              <a:rPr lang="zh-TW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恆昌免稅</a:t>
            </a:r>
            <a:r>
              <a:rPr lang="zh-TW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店</a:t>
            </a:r>
            <a:endParaRPr lang="en-US" altLang="zh-TW" sz="28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lnSpc>
                <a:spcPct val="150000"/>
              </a:lnSpc>
            </a:pPr>
            <a:r>
              <a:rPr lang="zh-TW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人才天下</a:t>
            </a:r>
            <a:r>
              <a:rPr lang="zh-TW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有限公司</a:t>
            </a:r>
            <a:endParaRPr lang="en-US" altLang="zh-TW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lnSpc>
                <a:spcPct val="150000"/>
              </a:lnSpc>
            </a:pPr>
            <a:r>
              <a:rPr lang="zh-TW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寶雅國際股份有限公司</a:t>
            </a:r>
          </a:p>
          <a:p>
            <a:pPr algn="ctr">
              <a:lnSpc>
                <a:spcPct val="150000"/>
              </a:lnSpc>
            </a:pPr>
            <a:r>
              <a:rPr lang="zh-TW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統一多拿滋股份有限公司</a:t>
            </a:r>
          </a:p>
          <a:p>
            <a:pPr algn="ctr">
              <a:lnSpc>
                <a:spcPct val="150000"/>
              </a:lnSpc>
            </a:pPr>
            <a:r>
              <a:rPr lang="zh-TW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鴻禧旅行社有限公司</a:t>
            </a:r>
            <a:endParaRPr lang="en-US" altLang="zh-TW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lnSpc>
                <a:spcPct val="150000"/>
              </a:lnSpc>
            </a:pPr>
            <a:r>
              <a:rPr lang="zh-TW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鼎泰豐股份有限公司</a:t>
            </a:r>
            <a:endParaRPr lang="en-US" altLang="zh-TW" sz="28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lnSpc>
                <a:spcPct val="150000"/>
              </a:lnSpc>
            </a:pPr>
            <a:r>
              <a:rPr lang="zh-TW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統一星巴克股份有限公司</a:t>
            </a:r>
            <a:endParaRPr lang="en-US" altLang="zh-TW" sz="28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lnSpc>
                <a:spcPct val="150000"/>
              </a:lnSpc>
            </a:pPr>
            <a:r>
              <a:rPr lang="zh-TW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荃</a:t>
            </a:r>
            <a:r>
              <a:rPr lang="zh-TW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鴻</a:t>
            </a:r>
            <a:r>
              <a:rPr lang="zh-TW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股份有限公司</a:t>
            </a:r>
            <a:endParaRPr lang="en-US" altLang="zh-TW" sz="28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lnSpc>
                <a:spcPct val="150000"/>
              </a:lnSpc>
            </a:pPr>
            <a:r>
              <a:rPr lang="zh-TW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遠</a:t>
            </a:r>
            <a:r>
              <a:rPr lang="zh-TW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雄股份有限公司</a:t>
            </a:r>
            <a:endParaRPr lang="en-US" altLang="zh-TW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lnSpc>
                <a:spcPct val="150000"/>
              </a:lnSpc>
            </a:pPr>
            <a:r>
              <a:rPr lang="zh-TW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喜來登酒店</a:t>
            </a:r>
          </a:p>
          <a:p>
            <a:pPr algn="ctr">
              <a:lnSpc>
                <a:spcPct val="150000"/>
              </a:lnSpc>
            </a:pPr>
            <a:r>
              <a:rPr lang="zh-TW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田季餐廳</a:t>
            </a:r>
            <a:endParaRPr lang="en-US" altLang="zh-TW" sz="28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lnSpc>
                <a:spcPct val="150000"/>
              </a:lnSpc>
            </a:pPr>
            <a:r>
              <a:rPr lang="zh-TW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東</a:t>
            </a:r>
            <a:r>
              <a:rPr lang="zh-TW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利多有限公司</a:t>
            </a:r>
            <a:r>
              <a:rPr lang="en-US" altLang="zh-TW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丸龜製麵</a:t>
            </a:r>
            <a:r>
              <a:rPr lang="en-US" altLang="zh-TW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en-US" altLang="zh-TW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7497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71</Words>
  <Application>Microsoft Office PowerPoint</Application>
  <PresentationFormat>A3 紙張 (297x420 公釐)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13</cp:revision>
  <dcterms:created xsi:type="dcterms:W3CDTF">2021-09-15T02:47:58Z</dcterms:created>
  <dcterms:modified xsi:type="dcterms:W3CDTF">2022-10-24T03:19:20Z</dcterms:modified>
</cp:coreProperties>
</file>