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8" r:id="rId2"/>
  </p:sldIdLst>
  <p:sldSz cx="6858000" cy="9144000" type="screen4x3"/>
  <p:notesSz cx="6797675" cy="992822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82A"/>
    <a:srgbClr val="00A5CE"/>
    <a:srgbClr val="C7072F"/>
    <a:srgbClr val="FF33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400" autoAdjust="0"/>
  </p:normalViewPr>
  <p:slideViewPr>
    <p:cSldViewPr>
      <p:cViewPr varScale="1">
        <p:scale>
          <a:sx n="84" d="100"/>
          <a:sy n="84" d="100"/>
        </p:scale>
        <p:origin x="2388" y="12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411"/>
          </a:xfrm>
          <a:prstGeom prst="rect">
            <a:avLst/>
          </a:prstGeom>
        </p:spPr>
        <p:txBody>
          <a:bodyPr vert="horz" lIns="92139" tIns="46069" rIns="92139" bIns="46069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411"/>
          </a:xfrm>
          <a:prstGeom prst="rect">
            <a:avLst/>
          </a:prstGeom>
        </p:spPr>
        <p:txBody>
          <a:bodyPr vert="horz" lIns="92139" tIns="46069" rIns="92139" bIns="46069" rtlCol="0"/>
          <a:lstStyle>
            <a:lvl1pPr algn="r">
              <a:defRPr sz="1300"/>
            </a:lvl1pPr>
          </a:lstStyle>
          <a:p>
            <a:fld id="{666F5FE7-0543-4F61-A9D2-C3C2E65D6C96}" type="datetimeFigureOut">
              <a:rPr lang="zh-TW" altLang="en-US" smtClean="0"/>
              <a:pPr/>
              <a:t>2023/5/29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39" tIns="46069" rIns="92139" bIns="46069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2139" tIns="46069" rIns="92139" bIns="46069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2139" tIns="46069" rIns="92139" bIns="46069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2139" tIns="46069" rIns="92139" bIns="46069" rtlCol="0" anchor="b"/>
          <a:lstStyle>
            <a:lvl1pPr algn="r">
              <a:defRPr sz="1300"/>
            </a:lvl1pPr>
          </a:lstStyle>
          <a:p>
            <a:fld id="{FEFFC3A2-EA6A-4251-A7A8-421005C618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086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35CE-9E25-485D-8081-2B172A5740E4}" type="datetimeFigureOut">
              <a:rPr lang="zh-TW" altLang="en-US" smtClean="0"/>
              <a:pPr/>
              <a:t>2023/5/29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E9388-BB40-484D-B08F-4ECBD18443E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2753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35CE-9E25-485D-8081-2B172A5740E4}" type="datetimeFigureOut">
              <a:rPr lang="zh-TW" altLang="en-US" smtClean="0"/>
              <a:pPr/>
              <a:t>2023/5/29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E9388-BB40-484D-B08F-4ECBD18443E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5981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35CE-9E25-485D-8081-2B172A5740E4}" type="datetimeFigureOut">
              <a:rPr lang="zh-TW" altLang="en-US" smtClean="0"/>
              <a:pPr/>
              <a:t>2023/5/29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E9388-BB40-484D-B08F-4ECBD18443E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3087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35CE-9E25-485D-8081-2B172A5740E4}" type="datetimeFigureOut">
              <a:rPr lang="zh-TW" altLang="en-US" smtClean="0"/>
              <a:pPr/>
              <a:t>2023/5/29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E9388-BB40-484D-B08F-4ECBD18443E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4708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35CE-9E25-485D-8081-2B172A5740E4}" type="datetimeFigureOut">
              <a:rPr lang="zh-TW" altLang="en-US" smtClean="0"/>
              <a:pPr/>
              <a:t>2023/5/29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E9388-BB40-484D-B08F-4ECBD18443E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5812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35CE-9E25-485D-8081-2B172A5740E4}" type="datetimeFigureOut">
              <a:rPr lang="zh-TW" altLang="en-US" smtClean="0"/>
              <a:pPr/>
              <a:t>2023/5/29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E9388-BB40-484D-B08F-4ECBD18443E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4699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35CE-9E25-485D-8081-2B172A5740E4}" type="datetimeFigureOut">
              <a:rPr lang="zh-TW" altLang="en-US" smtClean="0"/>
              <a:pPr/>
              <a:t>2023/5/29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E9388-BB40-484D-B08F-4ECBD18443E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5254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35CE-9E25-485D-8081-2B172A5740E4}" type="datetimeFigureOut">
              <a:rPr lang="zh-TW" altLang="en-US" smtClean="0"/>
              <a:pPr/>
              <a:t>2023/5/29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E9388-BB40-484D-B08F-4ECBD18443E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3136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35CE-9E25-485D-8081-2B172A5740E4}" type="datetimeFigureOut">
              <a:rPr lang="zh-TW" altLang="en-US" smtClean="0"/>
              <a:pPr/>
              <a:t>2023/5/29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E9388-BB40-484D-B08F-4ECBD18443E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5274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35CE-9E25-485D-8081-2B172A5740E4}" type="datetimeFigureOut">
              <a:rPr lang="zh-TW" altLang="en-US" smtClean="0"/>
              <a:pPr/>
              <a:t>2023/5/29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E9388-BB40-484D-B08F-4ECBD18443E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3721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35CE-9E25-485D-8081-2B172A5740E4}" type="datetimeFigureOut">
              <a:rPr lang="zh-TW" altLang="en-US" smtClean="0"/>
              <a:pPr/>
              <a:t>2023/5/29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E9388-BB40-484D-B08F-4ECBD18443E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6589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535CE-9E25-485D-8081-2B172A5740E4}" type="datetimeFigureOut">
              <a:rPr lang="zh-TW" altLang="en-US" smtClean="0"/>
              <a:pPr/>
              <a:t>2023/5/29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E9388-BB40-484D-B08F-4ECBD18443E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1539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6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5" t="48124" r="23107" b="33691"/>
          <a:stretch/>
        </p:blipFill>
        <p:spPr bwMode="auto">
          <a:xfrm rot="16200000">
            <a:off x="-581524" y="7154828"/>
            <a:ext cx="2511296" cy="1348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2" descr="「美式紀國際行銷有限公司LOGO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6" name="AutoShape 2" descr="This is an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45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652" b="64579"/>
          <a:stretch/>
        </p:blipFill>
        <p:spPr bwMode="auto">
          <a:xfrm flipH="1">
            <a:off x="5788785" y="820361"/>
            <a:ext cx="1072244" cy="2698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00" t="21107" r="9680" b="38289"/>
          <a:stretch/>
        </p:blipFill>
        <p:spPr>
          <a:xfrm>
            <a:off x="460375" y="4281908"/>
            <a:ext cx="1519195" cy="458976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7212" y="2777896"/>
            <a:ext cx="1930301" cy="642086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7534" y="3180324"/>
            <a:ext cx="1449966" cy="116033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86" r="-150" b="19643"/>
          <a:stretch/>
        </p:blipFill>
        <p:spPr>
          <a:xfrm>
            <a:off x="5019755" y="8291708"/>
            <a:ext cx="1647758" cy="720080"/>
          </a:xfrm>
          <a:prstGeom prst="rect">
            <a:avLst/>
          </a:prstGeom>
        </p:spPr>
      </p:pic>
      <p:sp>
        <p:nvSpPr>
          <p:cNvPr id="34" name="文字方塊 33"/>
          <p:cNvSpPr txBox="1"/>
          <p:nvPr/>
        </p:nvSpPr>
        <p:spPr>
          <a:xfrm>
            <a:off x="227784" y="345586"/>
            <a:ext cx="4703675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9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國</a:t>
            </a:r>
            <a:r>
              <a:rPr lang="zh-TW" altLang="en-US" sz="49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企系實習廠商</a:t>
            </a:r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71" y="2733127"/>
            <a:ext cx="2377186" cy="953560"/>
          </a:xfrm>
          <a:prstGeom prst="rect">
            <a:avLst/>
          </a:prstGeom>
        </p:spPr>
      </p:pic>
      <p:sp>
        <p:nvSpPr>
          <p:cNvPr id="39" name="矩形 38"/>
          <p:cNvSpPr/>
          <p:nvPr/>
        </p:nvSpPr>
        <p:spPr>
          <a:xfrm>
            <a:off x="4781663" y="428763"/>
            <a:ext cx="19976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粗圓" pitchFamily="49" charset="-120"/>
                <a:ea typeface="華康儷粗圓" pitchFamily="49" charset="-120"/>
              </a:rPr>
              <a:t>航空行銷組</a:t>
            </a:r>
            <a:endParaRPr lang="en-US" altLang="zh-TW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儷粗圓" pitchFamily="49" charset="-120"/>
              <a:ea typeface="華康儷粗圓" pitchFamily="49" charset="-120"/>
            </a:endParaRPr>
          </a:p>
          <a:p>
            <a:pPr algn="ctr"/>
            <a:r>
              <a:rPr lang="zh-TW" alt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粗圓" pitchFamily="49" charset="-120"/>
                <a:ea typeface="華康儷粗圓" pitchFamily="49" charset="-120"/>
              </a:rPr>
              <a:t>觀光休閒組</a:t>
            </a:r>
            <a:endParaRPr lang="zh-TW" altLang="en-US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儷粗圓" pitchFamily="49" charset="-120"/>
              <a:ea typeface="華康儷粗圓" pitchFamily="49" charset="-120"/>
            </a:endParaRPr>
          </a:p>
        </p:txBody>
      </p:sp>
      <p:grpSp>
        <p:nvGrpSpPr>
          <p:cNvPr id="21" name="群組 20"/>
          <p:cNvGrpSpPr/>
          <p:nvPr/>
        </p:nvGrpSpPr>
        <p:grpSpPr>
          <a:xfrm>
            <a:off x="693266" y="7355994"/>
            <a:ext cx="1044586" cy="1295754"/>
            <a:chOff x="1437041" y="7793871"/>
            <a:chExt cx="846717" cy="1167900"/>
          </a:xfrm>
        </p:grpSpPr>
        <p:pic>
          <p:nvPicPr>
            <p:cNvPr id="13" name="圖片 12"/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72" t="7195" r="23831" b="8290"/>
            <a:stretch/>
          </p:blipFill>
          <p:spPr>
            <a:xfrm>
              <a:off x="1437041" y="7793871"/>
              <a:ext cx="797463" cy="892707"/>
            </a:xfrm>
            <a:prstGeom prst="rect">
              <a:avLst/>
            </a:prstGeom>
          </p:spPr>
        </p:pic>
        <p:sp>
          <p:nvSpPr>
            <p:cNvPr id="43" name="矩形 42"/>
            <p:cNvSpPr/>
            <p:nvPr/>
          </p:nvSpPr>
          <p:spPr>
            <a:xfrm>
              <a:off x="1468802" y="8656623"/>
              <a:ext cx="814956" cy="3051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1600" b="1" dirty="0" smtClean="0">
                  <a:solidFill>
                    <a:srgbClr val="C7072F"/>
                  </a:solidFill>
                  <a:latin typeface="華康儷粗圓" pitchFamily="49" charset="-120"/>
                  <a:ea typeface="華康儷粗圓" pitchFamily="49" charset="-120"/>
                </a:rPr>
                <a:t>大昌華嘉</a:t>
              </a:r>
              <a:endParaRPr lang="zh-TW" altLang="en-US" sz="1600" b="1" dirty="0">
                <a:solidFill>
                  <a:srgbClr val="C7072F"/>
                </a:solidFill>
              </a:endParaRPr>
            </a:p>
          </p:txBody>
        </p:sp>
      </p:grpSp>
      <p:grpSp>
        <p:nvGrpSpPr>
          <p:cNvPr id="32" name="群組 31"/>
          <p:cNvGrpSpPr/>
          <p:nvPr/>
        </p:nvGrpSpPr>
        <p:grpSpPr>
          <a:xfrm>
            <a:off x="5155781" y="6697888"/>
            <a:ext cx="1163783" cy="1246435"/>
            <a:chOff x="5266591" y="7870873"/>
            <a:chExt cx="897681" cy="1018392"/>
          </a:xfrm>
        </p:grpSpPr>
        <p:pic>
          <p:nvPicPr>
            <p:cNvPr id="30" name="圖片 29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66591" y="7870873"/>
              <a:ext cx="897681" cy="897681"/>
            </a:xfrm>
            <a:prstGeom prst="rect">
              <a:avLst/>
            </a:prstGeom>
          </p:spPr>
        </p:pic>
        <p:sp>
          <p:nvSpPr>
            <p:cNvPr id="44" name="矩形 43"/>
            <p:cNvSpPr/>
            <p:nvPr/>
          </p:nvSpPr>
          <p:spPr>
            <a:xfrm>
              <a:off x="5297997" y="8637798"/>
              <a:ext cx="834867" cy="2514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1400" b="1" dirty="0" smtClean="0">
                  <a:solidFill>
                    <a:srgbClr val="00A5CE"/>
                  </a:solidFill>
                  <a:latin typeface="華康儷粗圓" pitchFamily="49" charset="-120"/>
                  <a:ea typeface="華康儷粗圓" pitchFamily="49" charset="-120"/>
                </a:rPr>
                <a:t>百悅旅行社</a:t>
              </a:r>
              <a:endParaRPr lang="zh-TW" altLang="en-US" sz="1400" b="1" dirty="0">
                <a:solidFill>
                  <a:srgbClr val="00A5CE"/>
                </a:solidFill>
              </a:endParaRPr>
            </a:p>
          </p:txBody>
        </p:sp>
      </p:grpSp>
      <p:pic>
        <p:nvPicPr>
          <p:cNvPr id="48" name="圖片 47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57585" y="8083463"/>
            <a:ext cx="1517698" cy="79801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7975" y="1321455"/>
            <a:ext cx="2008730" cy="888338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05630" y="1362269"/>
            <a:ext cx="1540464" cy="1739417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5853" y="5453582"/>
            <a:ext cx="1707196" cy="1094465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72433" y="4672812"/>
            <a:ext cx="2109585" cy="991584"/>
          </a:xfrm>
          <a:prstGeom prst="rect">
            <a:avLst/>
          </a:prstGeom>
        </p:spPr>
      </p:pic>
      <p:pic>
        <p:nvPicPr>
          <p:cNvPr id="29" name="圖片 2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30055" y="5116205"/>
            <a:ext cx="2037458" cy="1357775"/>
          </a:xfrm>
          <a:prstGeom prst="rect">
            <a:avLst/>
          </a:prstGeom>
        </p:spPr>
      </p:pic>
      <p:pic>
        <p:nvPicPr>
          <p:cNvPr id="33" name="圖片 3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08180" y="1727610"/>
            <a:ext cx="2189127" cy="602803"/>
          </a:xfrm>
          <a:prstGeom prst="rect">
            <a:avLst/>
          </a:prstGeom>
        </p:spPr>
      </p:pic>
      <p:pic>
        <p:nvPicPr>
          <p:cNvPr id="38" name="圖片 3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77254" y="6192973"/>
            <a:ext cx="1287826" cy="1303924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538226" y="3722598"/>
            <a:ext cx="2241136" cy="1209171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032209" y="2517709"/>
            <a:ext cx="785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熊</a:t>
            </a:r>
            <a:r>
              <a:rPr lang="zh-TW" altLang="en-US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航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9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1346</TotalTime>
  <Words>20</Words>
  <Application>Microsoft Office PowerPoint</Application>
  <PresentationFormat>如螢幕大小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9" baseType="lpstr">
      <vt:lpstr>華康儷粗圓</vt:lpstr>
      <vt:lpstr>新細明體</vt:lpstr>
      <vt:lpstr>標楷體</vt:lpstr>
      <vt:lpstr>Arial</vt:lpstr>
      <vt:lpstr>Calibri</vt:lpstr>
      <vt:lpstr>Century</vt:lpstr>
      <vt:lpstr>DejaVu Sans Mono</vt:lpstr>
      <vt:lpstr>Office 佈景主題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123</dc:creator>
  <cp:lastModifiedBy>User</cp:lastModifiedBy>
  <cp:revision>185</cp:revision>
  <cp:lastPrinted>2021-02-23T11:14:52Z</cp:lastPrinted>
  <dcterms:created xsi:type="dcterms:W3CDTF">2016-02-24T00:43:14Z</dcterms:created>
  <dcterms:modified xsi:type="dcterms:W3CDTF">2023-05-29T05:38:09Z</dcterms:modified>
</cp:coreProperties>
</file>