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6858000" cy="9144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82A"/>
    <a:srgbClr val="00A5CE"/>
    <a:srgbClr val="C7072F"/>
    <a:srgbClr val="FF33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0" autoAdjust="0"/>
  </p:normalViewPr>
  <p:slideViewPr>
    <p:cSldViewPr>
      <p:cViewPr varScale="1">
        <p:scale>
          <a:sx n="87" d="100"/>
          <a:sy n="87" d="100"/>
        </p:scale>
        <p:origin x="292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/>
          <a:lstStyle>
            <a:lvl1pPr algn="r">
              <a:defRPr sz="1300"/>
            </a:lvl1pPr>
          </a:lstStyle>
          <a:p>
            <a:fld id="{666F5FE7-0543-4F61-A9D2-C3C2E65D6C96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9" tIns="46069" rIns="92139" bIns="4606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39" tIns="46069" rIns="92139" bIns="46069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2139" tIns="46069" rIns="92139" bIns="46069" rtlCol="0" anchor="b"/>
          <a:lstStyle>
            <a:lvl1pPr algn="r">
              <a:defRPr sz="1300"/>
            </a:lvl1pPr>
          </a:lstStyle>
          <a:p>
            <a:fld id="{FEFFC3A2-EA6A-4251-A7A8-421005C618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86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75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598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08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70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581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69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2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3136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527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37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58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535CE-9E25-485D-8081-2B172A5740E4}" type="datetimeFigureOut">
              <a:rPr lang="zh-TW" altLang="en-US" smtClean="0"/>
              <a:pPr/>
              <a:t>2024/10/14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9388-BB40-484D-B08F-4ECBD18443E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53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大魯閣實業– 大魯閣實業股份有限公司(原名：大魯閣纖維股份有限公司) 成立於1973年，1982年7月上市，股票代號（1432.TP）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90" y="7091783"/>
            <a:ext cx="2489807" cy="13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5" t="48124" r="23107" b="33691"/>
          <a:stretch/>
        </p:blipFill>
        <p:spPr bwMode="auto">
          <a:xfrm rot="16200000">
            <a:off x="-581524" y="7240164"/>
            <a:ext cx="2511296" cy="134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「美式紀國際行銷有限公司LOGO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6" name="AutoShape 2" descr="This is an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5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652" b="64579"/>
          <a:stretch/>
        </p:blipFill>
        <p:spPr bwMode="auto">
          <a:xfrm flipH="1">
            <a:off x="5813974" y="1206611"/>
            <a:ext cx="1072244" cy="269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059" y="6104809"/>
            <a:ext cx="1930301" cy="72772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6" r="-150" b="19643"/>
          <a:stretch/>
        </p:blipFill>
        <p:spPr>
          <a:xfrm>
            <a:off x="65723" y="8118729"/>
            <a:ext cx="1997081" cy="872736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65136" y="258845"/>
            <a:ext cx="70896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國</a:t>
            </a:r>
            <a:r>
              <a:rPr lang="zh-TW" altLang="en-US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企</a:t>
            </a:r>
            <a:r>
              <a:rPr lang="zh-TW" alt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系</a:t>
            </a:r>
            <a:r>
              <a:rPr lang="en-US" altLang="zh-TW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113</a:t>
            </a:r>
            <a:r>
              <a:rPr lang="zh-TW" altLang="en-US" sz="4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  <a:ea typeface="DejaVu Sans Mono" panose="020B0609030804020204" pitchFamily="49" charset="0"/>
                <a:cs typeface="DejaVu Sans Mono" panose="020B0609030804020204" pitchFamily="49" charset="0"/>
              </a:rPr>
              <a:t>實習廠商說明會</a:t>
            </a:r>
            <a:endParaRPr lang="zh-TW" altLang="en-US" sz="4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DejaVu Sans Mono" panose="020B0609030804020204" pitchFamily="49" charset="0"/>
              <a:cs typeface="DejaVu Sans Mono" panose="020B0609030804020204" pitchFamily="49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718951" y="1020189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itchFamily="49" charset="-120"/>
                <a:ea typeface="華康儷粗圓" pitchFamily="49" charset="-120"/>
              </a:rPr>
              <a:t>航空行銷組 </a:t>
            </a:r>
            <a:r>
              <a:rPr lang="en-US" altLang="zh-TW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itchFamily="49" charset="-120"/>
                <a:ea typeface="華康儷粗圓" pitchFamily="49" charset="-120"/>
              </a:rPr>
              <a:t>VS </a:t>
            </a:r>
            <a:r>
              <a:rPr lang="zh-TW" alt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儷粗圓" pitchFamily="49" charset="-120"/>
                <a:ea typeface="華康儷粗圓" pitchFamily="49" charset="-120"/>
              </a:rPr>
              <a:t>觀光休閒組</a:t>
            </a:r>
            <a:endParaRPr lang="zh-TW" altLang="en-US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儷粗圓" pitchFamily="49" charset="-120"/>
              <a:ea typeface="華康儷粗圓" pitchFamily="49" charset="-12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2630" y="2601849"/>
            <a:ext cx="1542997" cy="887820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2" y="2554472"/>
            <a:ext cx="2515617" cy="118243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61" y="3748570"/>
            <a:ext cx="1741881" cy="90577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721" y="4723734"/>
            <a:ext cx="3030474" cy="9229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08" y="3938013"/>
            <a:ext cx="1781007" cy="850385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" y="5992532"/>
            <a:ext cx="1980416" cy="83885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265" y="7180185"/>
            <a:ext cx="1689938" cy="69974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27" y="1601506"/>
            <a:ext cx="1948829" cy="54134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13" y="5055079"/>
            <a:ext cx="1630151" cy="922528"/>
          </a:xfrm>
          <a:prstGeom prst="rect">
            <a:avLst/>
          </a:prstGeom>
        </p:spPr>
      </p:pic>
      <p:pic>
        <p:nvPicPr>
          <p:cNvPr id="38" name="圖片 3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0512" y="6000061"/>
            <a:ext cx="1041809" cy="988252"/>
          </a:xfrm>
          <a:prstGeom prst="rect">
            <a:avLst/>
          </a:prstGeom>
        </p:spPr>
      </p:pic>
      <p:pic>
        <p:nvPicPr>
          <p:cNvPr id="1028" name="Picture 4" descr="維多麗亞酒店| 官方網站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874" y="8148948"/>
            <a:ext cx="3059923" cy="90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noConnect+ 全國服務創新跨界共創大賽&gt; 企業徵才與合作徵求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0" y="3165560"/>
            <a:ext cx="2441575" cy="18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全球物流| 立足亞太| 中菲行國際物流集團— Dimerco Express Group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0" y="4968208"/>
            <a:ext cx="2302098" cy="6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雲雀國際商城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404" y="8253630"/>
            <a:ext cx="1666844" cy="6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02371" y="2113850"/>
            <a:ext cx="1605187" cy="1812499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6" y="1386185"/>
            <a:ext cx="2969087" cy="119098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19388" y="7952524"/>
            <a:ext cx="78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256417" y="3328482"/>
            <a:ext cx="785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熊</a:t>
            </a:r>
            <a:r>
              <a:rPr lang="zh-TW" altLang="en-US" b="1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航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98909" y="6012855"/>
            <a:ext cx="1177833" cy="973977"/>
          </a:xfrm>
          <a:prstGeom prst="rect">
            <a:avLst/>
          </a:prstGeom>
        </p:spPr>
      </p:pic>
      <p:pic>
        <p:nvPicPr>
          <p:cNvPr id="4" name="Picture 2" descr="美世紀國際行銷有限公司– Nippes, BeautyCentury品牌商品經銷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78" y="6928577"/>
            <a:ext cx="11239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-50476" y="7850649"/>
            <a:ext cx="207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美世紀國際行銷有限公司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2400591" y="7835649"/>
            <a:ext cx="1168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可爾姿健身房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189927" y="5519032"/>
            <a:ext cx="1365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中菲</a:t>
            </a:r>
            <a:r>
              <a:rPr lang="zh-TW" altLang="en-US" sz="1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行國際物流</a:t>
            </a:r>
            <a:endParaRPr lang="zh-TW" altLang="en-US" sz="1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00" t="21107" r="9680" b="38289"/>
          <a:stretch/>
        </p:blipFill>
        <p:spPr>
          <a:xfrm>
            <a:off x="2770697" y="1630274"/>
            <a:ext cx="1597155" cy="59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34</Words>
  <Application>Microsoft Office PowerPoint</Application>
  <PresentationFormat>如螢幕大小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華康儷粗圓</vt:lpstr>
      <vt:lpstr>新細明體</vt:lpstr>
      <vt:lpstr>標楷體</vt:lpstr>
      <vt:lpstr>Arial</vt:lpstr>
      <vt:lpstr>Calibri</vt:lpstr>
      <vt:lpstr>Century</vt:lpstr>
      <vt:lpstr>DejaVu Sans Mono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123</dc:creator>
  <cp:lastModifiedBy>User</cp:lastModifiedBy>
  <cp:revision>196</cp:revision>
  <cp:lastPrinted>2021-02-23T11:14:52Z</cp:lastPrinted>
  <dcterms:created xsi:type="dcterms:W3CDTF">2016-02-24T00:43:14Z</dcterms:created>
  <dcterms:modified xsi:type="dcterms:W3CDTF">2024-10-14T01:48:00Z</dcterms:modified>
</cp:coreProperties>
</file>