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05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2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65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09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69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52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56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78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95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07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0221AC-4B3D-4B77-A5A4-EBBD614DE6F3}" type="datetimeFigureOut">
              <a:rPr lang="zh-TW" altLang="en-US" smtClean="0"/>
              <a:t>2017/9/11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627C21-8353-4607-B972-EF24603C4AD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08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專題</a:t>
            </a:r>
            <a:r>
              <a:rPr lang="zh-TW" altLang="en-US" dirty="0"/>
              <a:t>名稱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姓名</a:t>
            </a:r>
            <a:r>
              <a:rPr lang="en-US" altLang="zh-TW" dirty="0" smtClean="0"/>
              <a:t>, </a:t>
            </a:r>
            <a:r>
              <a:rPr lang="zh-TW" altLang="en-US" dirty="0" smtClean="0"/>
              <a:t>學校</a:t>
            </a:r>
            <a:endParaRPr lang="en-US" altLang="zh-TW" dirty="0" smtClean="0"/>
          </a:p>
          <a:p>
            <a:r>
              <a:rPr lang="zh-TW" altLang="en-US" dirty="0" smtClean="0"/>
              <a:t>指導老</a:t>
            </a:r>
            <a:r>
              <a:rPr lang="zh-TW" altLang="en-US" dirty="0"/>
              <a:t>師</a:t>
            </a:r>
          </a:p>
        </p:txBody>
      </p:sp>
    </p:spTree>
    <p:extLst>
      <p:ext uri="{BB962C8B-B14F-4D97-AF65-F5344CB8AC3E}">
        <p14:creationId xmlns:p14="http://schemas.microsoft.com/office/powerpoint/2010/main" val="199091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第一章   緒論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8506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第二章  文獻回顧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17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第三章  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403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第四章 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462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第五章  結論與建</a:t>
            </a:r>
            <a:r>
              <a:rPr lang="zh-TW" altLang="en-US" dirty="0"/>
              <a:t>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534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113034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27</Words>
  <Application>Microsoft Office PowerPoint</Application>
  <PresentationFormat>寬螢幕</PresentationFormat>
  <Paragraphs>10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新細明體</vt:lpstr>
      <vt:lpstr>Calibri</vt:lpstr>
      <vt:lpstr>Calibri Light</vt:lpstr>
      <vt:lpstr>回顧</vt:lpstr>
      <vt:lpstr>專題名稱</vt:lpstr>
      <vt:lpstr>第一章   緒論</vt:lpstr>
      <vt:lpstr>第二章  文獻回顧</vt:lpstr>
      <vt:lpstr>第三章  方法</vt:lpstr>
      <vt:lpstr>第四章 結果</vt:lpstr>
      <vt:lpstr>第五章  結論與建議</vt:lpstr>
      <vt:lpstr>參考文獻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專題名稱</dc:title>
  <dc:creator>user</dc:creator>
  <cp:lastModifiedBy>user</cp:lastModifiedBy>
  <cp:revision>1</cp:revision>
  <dcterms:created xsi:type="dcterms:W3CDTF">2017-09-11T13:08:15Z</dcterms:created>
  <dcterms:modified xsi:type="dcterms:W3CDTF">2017-09-11T13:15:56Z</dcterms:modified>
</cp:coreProperties>
</file>